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5"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68" d="100"/>
          <a:sy n="68" d="100"/>
        </p:scale>
        <p:origin x="84" y="1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56F3BD0-7374-45D7-9DC2-897216458461}"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EBCD6CCE-0104-405B-9973-C667E1173D69}">
      <dgm:prSet/>
      <dgm:spPr/>
      <dgm:t>
        <a:bodyPr/>
        <a:lstStyle/>
        <a:p>
          <a:r>
            <a:rPr lang="en-US"/>
            <a:t>Python</a:t>
          </a:r>
        </a:p>
      </dgm:t>
    </dgm:pt>
    <dgm:pt modelId="{CB7D3A51-FC1B-48B4-9F83-CF0EBF147B1D}" type="parTrans" cxnId="{677F15FB-F220-4A1E-B7CC-46772BEA60D9}">
      <dgm:prSet/>
      <dgm:spPr/>
      <dgm:t>
        <a:bodyPr/>
        <a:lstStyle/>
        <a:p>
          <a:endParaRPr lang="en-US"/>
        </a:p>
      </dgm:t>
    </dgm:pt>
    <dgm:pt modelId="{5C37E5BC-707F-4882-BF18-D8333F4C519A}" type="sibTrans" cxnId="{677F15FB-F220-4A1E-B7CC-46772BEA60D9}">
      <dgm:prSet/>
      <dgm:spPr/>
      <dgm:t>
        <a:bodyPr/>
        <a:lstStyle/>
        <a:p>
          <a:endParaRPr lang="en-US"/>
        </a:p>
      </dgm:t>
    </dgm:pt>
    <dgm:pt modelId="{30B8A021-8B1F-4180-BEA8-63833B59533D}">
      <dgm:prSet/>
      <dgm:spPr/>
      <dgm:t>
        <a:bodyPr/>
        <a:lstStyle/>
        <a:p>
          <a:r>
            <a:rPr lang="en-US"/>
            <a:t>Jupyter Notebook</a:t>
          </a:r>
        </a:p>
      </dgm:t>
    </dgm:pt>
    <dgm:pt modelId="{119387D3-5705-4383-B3F3-8D95FAD01943}" type="parTrans" cxnId="{78486370-FF98-4F13-BA5F-4F881333984C}">
      <dgm:prSet/>
      <dgm:spPr/>
      <dgm:t>
        <a:bodyPr/>
        <a:lstStyle/>
        <a:p>
          <a:endParaRPr lang="en-US"/>
        </a:p>
      </dgm:t>
    </dgm:pt>
    <dgm:pt modelId="{0E3C24AA-4A73-4CA9-B824-D32F21397EB0}" type="sibTrans" cxnId="{78486370-FF98-4F13-BA5F-4F881333984C}">
      <dgm:prSet/>
      <dgm:spPr/>
      <dgm:t>
        <a:bodyPr/>
        <a:lstStyle/>
        <a:p>
          <a:endParaRPr lang="en-US"/>
        </a:p>
      </dgm:t>
    </dgm:pt>
    <dgm:pt modelId="{596E77A9-DC94-43C0-9C40-E71A9DEB0967}">
      <dgm:prSet/>
      <dgm:spPr/>
      <dgm:t>
        <a:bodyPr/>
        <a:lstStyle/>
        <a:p>
          <a:r>
            <a:rPr lang="en-US"/>
            <a:t>Datasets</a:t>
          </a:r>
        </a:p>
      </dgm:t>
    </dgm:pt>
    <dgm:pt modelId="{9B2CE32B-27F2-4380-864A-5808C47DD911}" type="parTrans" cxnId="{264F9A2A-6B21-4136-AE68-146BA9565DF3}">
      <dgm:prSet/>
      <dgm:spPr/>
      <dgm:t>
        <a:bodyPr/>
        <a:lstStyle/>
        <a:p>
          <a:endParaRPr lang="en-US"/>
        </a:p>
      </dgm:t>
    </dgm:pt>
    <dgm:pt modelId="{CCDD6C48-7FC8-474D-BDE2-4B791D06B8A5}" type="sibTrans" cxnId="{264F9A2A-6B21-4136-AE68-146BA9565DF3}">
      <dgm:prSet/>
      <dgm:spPr/>
      <dgm:t>
        <a:bodyPr/>
        <a:lstStyle/>
        <a:p>
          <a:endParaRPr lang="en-US"/>
        </a:p>
      </dgm:t>
    </dgm:pt>
    <dgm:pt modelId="{A5297BFD-D04B-40E1-8E48-ABDD5C66170C}">
      <dgm:prSet/>
      <dgm:spPr/>
      <dgm:t>
        <a:bodyPr/>
        <a:lstStyle/>
        <a:p>
          <a:r>
            <a:rPr lang="en-US"/>
            <a:t>Keras</a:t>
          </a:r>
        </a:p>
      </dgm:t>
    </dgm:pt>
    <dgm:pt modelId="{D8C35E92-4F1E-4615-ADB7-7AAF59384030}" type="parTrans" cxnId="{DE7777F4-D534-4506-A8D9-81337D063A5F}">
      <dgm:prSet/>
      <dgm:spPr/>
      <dgm:t>
        <a:bodyPr/>
        <a:lstStyle/>
        <a:p>
          <a:endParaRPr lang="en-US"/>
        </a:p>
      </dgm:t>
    </dgm:pt>
    <dgm:pt modelId="{2D36C02D-4272-4753-A10E-D480673449CB}" type="sibTrans" cxnId="{DE7777F4-D534-4506-A8D9-81337D063A5F}">
      <dgm:prSet/>
      <dgm:spPr/>
      <dgm:t>
        <a:bodyPr/>
        <a:lstStyle/>
        <a:p>
          <a:endParaRPr lang="en-US"/>
        </a:p>
      </dgm:t>
    </dgm:pt>
    <dgm:pt modelId="{555F725B-F11A-42C4-9E79-BD1D3EFB5909}">
      <dgm:prSet/>
      <dgm:spPr/>
      <dgm:t>
        <a:bodyPr/>
        <a:lstStyle/>
        <a:p>
          <a:r>
            <a:rPr lang="en-US"/>
            <a:t>Matplotlib</a:t>
          </a:r>
        </a:p>
      </dgm:t>
    </dgm:pt>
    <dgm:pt modelId="{C06855B0-3E9E-44B2-BD75-1F7BB020E867}" type="parTrans" cxnId="{8A38C541-29F9-4447-9CED-527D17C98219}">
      <dgm:prSet/>
      <dgm:spPr/>
      <dgm:t>
        <a:bodyPr/>
        <a:lstStyle/>
        <a:p>
          <a:endParaRPr lang="en-US"/>
        </a:p>
      </dgm:t>
    </dgm:pt>
    <dgm:pt modelId="{30B71F98-23C1-4C1A-A0E0-C22FB040B5C9}" type="sibTrans" cxnId="{8A38C541-29F9-4447-9CED-527D17C98219}">
      <dgm:prSet/>
      <dgm:spPr/>
      <dgm:t>
        <a:bodyPr/>
        <a:lstStyle/>
        <a:p>
          <a:endParaRPr lang="en-US"/>
        </a:p>
      </dgm:t>
    </dgm:pt>
    <dgm:pt modelId="{5DDB91C6-B163-4AD1-8516-87CD8B09F225}">
      <dgm:prSet/>
      <dgm:spPr/>
      <dgm:t>
        <a:bodyPr/>
        <a:lstStyle/>
        <a:p>
          <a:r>
            <a:rPr lang="en-US"/>
            <a:t>Flask</a:t>
          </a:r>
        </a:p>
      </dgm:t>
    </dgm:pt>
    <dgm:pt modelId="{855F966B-F59E-467C-86E1-4029A6D5837A}" type="parTrans" cxnId="{BBA87B6E-F810-4E2A-90E4-B9780D567388}">
      <dgm:prSet/>
      <dgm:spPr/>
      <dgm:t>
        <a:bodyPr/>
        <a:lstStyle/>
        <a:p>
          <a:endParaRPr lang="en-US"/>
        </a:p>
      </dgm:t>
    </dgm:pt>
    <dgm:pt modelId="{AFCB3A97-E4D8-43E4-99DA-34AF20E4A993}" type="sibTrans" cxnId="{BBA87B6E-F810-4E2A-90E4-B9780D567388}">
      <dgm:prSet/>
      <dgm:spPr/>
      <dgm:t>
        <a:bodyPr/>
        <a:lstStyle/>
        <a:p>
          <a:endParaRPr lang="en-US"/>
        </a:p>
      </dgm:t>
    </dgm:pt>
    <dgm:pt modelId="{B1F1FA82-4B56-4230-B238-96B4391D88E9}">
      <dgm:prSet/>
      <dgm:spPr/>
      <dgm:t>
        <a:bodyPr/>
        <a:lstStyle/>
        <a:p>
          <a:r>
            <a:rPr lang="en-US"/>
            <a:t>Kavascript</a:t>
          </a:r>
        </a:p>
      </dgm:t>
    </dgm:pt>
    <dgm:pt modelId="{EB1566DC-FC58-4ECE-8565-5521D1512D39}" type="parTrans" cxnId="{C7F3CD8D-D6C9-411D-9F71-9EBBF6520AF4}">
      <dgm:prSet/>
      <dgm:spPr/>
      <dgm:t>
        <a:bodyPr/>
        <a:lstStyle/>
        <a:p>
          <a:endParaRPr lang="en-US"/>
        </a:p>
      </dgm:t>
    </dgm:pt>
    <dgm:pt modelId="{9FC9EB3F-93CE-4509-956C-2C54EF1A3ABB}" type="sibTrans" cxnId="{C7F3CD8D-D6C9-411D-9F71-9EBBF6520AF4}">
      <dgm:prSet/>
      <dgm:spPr/>
      <dgm:t>
        <a:bodyPr/>
        <a:lstStyle/>
        <a:p>
          <a:endParaRPr lang="en-US"/>
        </a:p>
      </dgm:t>
    </dgm:pt>
    <dgm:pt modelId="{45C7FF2E-61B8-4B51-91A2-3B83C1051CB1}">
      <dgm:prSet/>
      <dgm:spPr/>
      <dgm:t>
        <a:bodyPr/>
        <a:lstStyle/>
        <a:p>
          <a:r>
            <a:rPr lang="en-US"/>
            <a:t>HTML</a:t>
          </a:r>
        </a:p>
      </dgm:t>
    </dgm:pt>
    <dgm:pt modelId="{3C6EA496-E02C-49ED-9FA4-79CCFF364BFB}" type="parTrans" cxnId="{60C86B6E-54CD-4B01-9127-AEBB12A131A8}">
      <dgm:prSet/>
      <dgm:spPr/>
      <dgm:t>
        <a:bodyPr/>
        <a:lstStyle/>
        <a:p>
          <a:endParaRPr lang="en-US"/>
        </a:p>
      </dgm:t>
    </dgm:pt>
    <dgm:pt modelId="{EED8A9DC-EA69-47C4-947F-F32875292E43}" type="sibTrans" cxnId="{60C86B6E-54CD-4B01-9127-AEBB12A131A8}">
      <dgm:prSet/>
      <dgm:spPr/>
      <dgm:t>
        <a:bodyPr/>
        <a:lstStyle/>
        <a:p>
          <a:endParaRPr lang="en-US"/>
        </a:p>
      </dgm:t>
    </dgm:pt>
    <dgm:pt modelId="{E519B1CD-E81A-4B49-9110-BA8539E790E2}">
      <dgm:prSet/>
      <dgm:spPr/>
      <dgm:t>
        <a:bodyPr/>
        <a:lstStyle/>
        <a:p>
          <a:r>
            <a:rPr lang="en-US"/>
            <a:t>CSS</a:t>
          </a:r>
        </a:p>
      </dgm:t>
    </dgm:pt>
    <dgm:pt modelId="{64DC4DFF-7A15-4E07-82D4-C854765A854C}" type="parTrans" cxnId="{7CAA4463-BE92-485F-968D-A285992FC2F9}">
      <dgm:prSet/>
      <dgm:spPr/>
      <dgm:t>
        <a:bodyPr/>
        <a:lstStyle/>
        <a:p>
          <a:endParaRPr lang="en-US"/>
        </a:p>
      </dgm:t>
    </dgm:pt>
    <dgm:pt modelId="{DB40AA83-52B0-456D-8D74-33BA9B36C2A7}" type="sibTrans" cxnId="{7CAA4463-BE92-485F-968D-A285992FC2F9}">
      <dgm:prSet/>
      <dgm:spPr/>
      <dgm:t>
        <a:bodyPr/>
        <a:lstStyle/>
        <a:p>
          <a:endParaRPr lang="en-US"/>
        </a:p>
      </dgm:t>
    </dgm:pt>
    <dgm:pt modelId="{1E3AE73A-7485-43A4-9B29-15F34037D060}" type="pres">
      <dgm:prSet presAssocID="{356F3BD0-7374-45D7-9DC2-897216458461}" presName="linear" presStyleCnt="0">
        <dgm:presLayoutVars>
          <dgm:animLvl val="lvl"/>
          <dgm:resizeHandles val="exact"/>
        </dgm:presLayoutVars>
      </dgm:prSet>
      <dgm:spPr/>
    </dgm:pt>
    <dgm:pt modelId="{0D260738-6AE8-4397-8C7E-5D55075F752C}" type="pres">
      <dgm:prSet presAssocID="{EBCD6CCE-0104-405B-9973-C667E1173D69}" presName="parentText" presStyleLbl="node1" presStyleIdx="0" presStyleCnt="9">
        <dgm:presLayoutVars>
          <dgm:chMax val="0"/>
          <dgm:bulletEnabled val="1"/>
        </dgm:presLayoutVars>
      </dgm:prSet>
      <dgm:spPr/>
    </dgm:pt>
    <dgm:pt modelId="{9BD447CB-3D0C-4771-AB2C-12A7E66ECEAE}" type="pres">
      <dgm:prSet presAssocID="{5C37E5BC-707F-4882-BF18-D8333F4C519A}" presName="spacer" presStyleCnt="0"/>
      <dgm:spPr/>
    </dgm:pt>
    <dgm:pt modelId="{F75A72E2-90BE-4E62-86A0-CD94D2AC257E}" type="pres">
      <dgm:prSet presAssocID="{30B8A021-8B1F-4180-BEA8-63833B59533D}" presName="parentText" presStyleLbl="node1" presStyleIdx="1" presStyleCnt="9">
        <dgm:presLayoutVars>
          <dgm:chMax val="0"/>
          <dgm:bulletEnabled val="1"/>
        </dgm:presLayoutVars>
      </dgm:prSet>
      <dgm:spPr/>
    </dgm:pt>
    <dgm:pt modelId="{4B638E1D-6CB1-4E29-BD91-891CE65E5553}" type="pres">
      <dgm:prSet presAssocID="{0E3C24AA-4A73-4CA9-B824-D32F21397EB0}" presName="spacer" presStyleCnt="0"/>
      <dgm:spPr/>
    </dgm:pt>
    <dgm:pt modelId="{031D82E9-5462-4B8B-A8BF-91135791B720}" type="pres">
      <dgm:prSet presAssocID="{596E77A9-DC94-43C0-9C40-E71A9DEB0967}" presName="parentText" presStyleLbl="node1" presStyleIdx="2" presStyleCnt="9">
        <dgm:presLayoutVars>
          <dgm:chMax val="0"/>
          <dgm:bulletEnabled val="1"/>
        </dgm:presLayoutVars>
      </dgm:prSet>
      <dgm:spPr/>
    </dgm:pt>
    <dgm:pt modelId="{35E24209-6ACC-4401-B3F2-A378B7781A08}" type="pres">
      <dgm:prSet presAssocID="{CCDD6C48-7FC8-474D-BDE2-4B791D06B8A5}" presName="spacer" presStyleCnt="0"/>
      <dgm:spPr/>
    </dgm:pt>
    <dgm:pt modelId="{EFA684CC-4F2F-437A-8F0F-66B75AAC10F9}" type="pres">
      <dgm:prSet presAssocID="{A5297BFD-D04B-40E1-8E48-ABDD5C66170C}" presName="parentText" presStyleLbl="node1" presStyleIdx="3" presStyleCnt="9">
        <dgm:presLayoutVars>
          <dgm:chMax val="0"/>
          <dgm:bulletEnabled val="1"/>
        </dgm:presLayoutVars>
      </dgm:prSet>
      <dgm:spPr/>
    </dgm:pt>
    <dgm:pt modelId="{1D26188B-50A0-4357-BF44-F75775E9120A}" type="pres">
      <dgm:prSet presAssocID="{2D36C02D-4272-4753-A10E-D480673449CB}" presName="spacer" presStyleCnt="0"/>
      <dgm:spPr/>
    </dgm:pt>
    <dgm:pt modelId="{C4F105AE-B220-44CD-B85E-B9B495E0F79D}" type="pres">
      <dgm:prSet presAssocID="{555F725B-F11A-42C4-9E79-BD1D3EFB5909}" presName="parentText" presStyleLbl="node1" presStyleIdx="4" presStyleCnt="9">
        <dgm:presLayoutVars>
          <dgm:chMax val="0"/>
          <dgm:bulletEnabled val="1"/>
        </dgm:presLayoutVars>
      </dgm:prSet>
      <dgm:spPr/>
    </dgm:pt>
    <dgm:pt modelId="{EE3ADBE3-5BA5-4C98-ACD3-B80216CD353A}" type="pres">
      <dgm:prSet presAssocID="{30B71F98-23C1-4C1A-A0E0-C22FB040B5C9}" presName="spacer" presStyleCnt="0"/>
      <dgm:spPr/>
    </dgm:pt>
    <dgm:pt modelId="{72A515A5-A8D9-4ED3-ADD4-00A5DD33583E}" type="pres">
      <dgm:prSet presAssocID="{5DDB91C6-B163-4AD1-8516-87CD8B09F225}" presName="parentText" presStyleLbl="node1" presStyleIdx="5" presStyleCnt="9">
        <dgm:presLayoutVars>
          <dgm:chMax val="0"/>
          <dgm:bulletEnabled val="1"/>
        </dgm:presLayoutVars>
      </dgm:prSet>
      <dgm:spPr/>
    </dgm:pt>
    <dgm:pt modelId="{CC640817-BA32-47E4-9F2F-5A549BCFC31A}" type="pres">
      <dgm:prSet presAssocID="{AFCB3A97-E4D8-43E4-99DA-34AF20E4A993}" presName="spacer" presStyleCnt="0"/>
      <dgm:spPr/>
    </dgm:pt>
    <dgm:pt modelId="{E88A35F5-403A-4A79-982E-391F7DFFA29F}" type="pres">
      <dgm:prSet presAssocID="{B1F1FA82-4B56-4230-B238-96B4391D88E9}" presName="parentText" presStyleLbl="node1" presStyleIdx="6" presStyleCnt="9">
        <dgm:presLayoutVars>
          <dgm:chMax val="0"/>
          <dgm:bulletEnabled val="1"/>
        </dgm:presLayoutVars>
      </dgm:prSet>
      <dgm:spPr/>
    </dgm:pt>
    <dgm:pt modelId="{D0271C39-72FD-41E1-B0DC-8F244C4503F7}" type="pres">
      <dgm:prSet presAssocID="{9FC9EB3F-93CE-4509-956C-2C54EF1A3ABB}" presName="spacer" presStyleCnt="0"/>
      <dgm:spPr/>
    </dgm:pt>
    <dgm:pt modelId="{201B6755-4CAF-4081-98BE-6772B54561BA}" type="pres">
      <dgm:prSet presAssocID="{45C7FF2E-61B8-4B51-91A2-3B83C1051CB1}" presName="parentText" presStyleLbl="node1" presStyleIdx="7" presStyleCnt="9">
        <dgm:presLayoutVars>
          <dgm:chMax val="0"/>
          <dgm:bulletEnabled val="1"/>
        </dgm:presLayoutVars>
      </dgm:prSet>
      <dgm:spPr/>
    </dgm:pt>
    <dgm:pt modelId="{69A419FC-6491-4F59-84BD-8BF0C1B3B579}" type="pres">
      <dgm:prSet presAssocID="{EED8A9DC-EA69-47C4-947F-F32875292E43}" presName="spacer" presStyleCnt="0"/>
      <dgm:spPr/>
    </dgm:pt>
    <dgm:pt modelId="{E6E2DEAF-7ED4-42DD-B864-7E86E0F97960}" type="pres">
      <dgm:prSet presAssocID="{E519B1CD-E81A-4B49-9110-BA8539E790E2}" presName="parentText" presStyleLbl="node1" presStyleIdx="8" presStyleCnt="9">
        <dgm:presLayoutVars>
          <dgm:chMax val="0"/>
          <dgm:bulletEnabled val="1"/>
        </dgm:presLayoutVars>
      </dgm:prSet>
      <dgm:spPr/>
    </dgm:pt>
  </dgm:ptLst>
  <dgm:cxnLst>
    <dgm:cxn modelId="{0F084D25-787D-4EA0-B644-A3714FA37510}" type="presOf" srcId="{A5297BFD-D04B-40E1-8E48-ABDD5C66170C}" destId="{EFA684CC-4F2F-437A-8F0F-66B75AAC10F9}" srcOrd="0" destOrd="0" presId="urn:microsoft.com/office/officeart/2005/8/layout/vList2"/>
    <dgm:cxn modelId="{C23B5727-8AEF-469C-B892-1A6A9C0D98B6}" type="presOf" srcId="{45C7FF2E-61B8-4B51-91A2-3B83C1051CB1}" destId="{201B6755-4CAF-4081-98BE-6772B54561BA}" srcOrd="0" destOrd="0" presId="urn:microsoft.com/office/officeart/2005/8/layout/vList2"/>
    <dgm:cxn modelId="{264F9A2A-6B21-4136-AE68-146BA9565DF3}" srcId="{356F3BD0-7374-45D7-9DC2-897216458461}" destId="{596E77A9-DC94-43C0-9C40-E71A9DEB0967}" srcOrd="2" destOrd="0" parTransId="{9B2CE32B-27F2-4380-864A-5808C47DD911}" sibTransId="{CCDD6C48-7FC8-474D-BDE2-4B791D06B8A5}"/>
    <dgm:cxn modelId="{BAD8DE30-026C-4BD1-90EE-8EC5E6592888}" type="presOf" srcId="{5DDB91C6-B163-4AD1-8516-87CD8B09F225}" destId="{72A515A5-A8D9-4ED3-ADD4-00A5DD33583E}" srcOrd="0" destOrd="0" presId="urn:microsoft.com/office/officeart/2005/8/layout/vList2"/>
    <dgm:cxn modelId="{8A38C541-29F9-4447-9CED-527D17C98219}" srcId="{356F3BD0-7374-45D7-9DC2-897216458461}" destId="{555F725B-F11A-42C4-9E79-BD1D3EFB5909}" srcOrd="4" destOrd="0" parTransId="{C06855B0-3E9E-44B2-BD75-1F7BB020E867}" sibTransId="{30B71F98-23C1-4C1A-A0E0-C22FB040B5C9}"/>
    <dgm:cxn modelId="{7CAA4463-BE92-485F-968D-A285992FC2F9}" srcId="{356F3BD0-7374-45D7-9DC2-897216458461}" destId="{E519B1CD-E81A-4B49-9110-BA8539E790E2}" srcOrd="8" destOrd="0" parTransId="{64DC4DFF-7A15-4E07-82D4-C854765A854C}" sibTransId="{DB40AA83-52B0-456D-8D74-33BA9B36C2A7}"/>
    <dgm:cxn modelId="{9E39A346-9C7E-49E9-B914-C31CADAD48F8}" type="presOf" srcId="{30B8A021-8B1F-4180-BEA8-63833B59533D}" destId="{F75A72E2-90BE-4E62-86A0-CD94D2AC257E}" srcOrd="0" destOrd="0" presId="urn:microsoft.com/office/officeart/2005/8/layout/vList2"/>
    <dgm:cxn modelId="{55D0DA66-F1B2-4BA5-89AC-CD2EF6A0F93C}" type="presOf" srcId="{E519B1CD-E81A-4B49-9110-BA8539E790E2}" destId="{E6E2DEAF-7ED4-42DD-B864-7E86E0F97960}" srcOrd="0" destOrd="0" presId="urn:microsoft.com/office/officeart/2005/8/layout/vList2"/>
    <dgm:cxn modelId="{60F71C6B-A7BE-413D-9A2E-01CCBBB2B4BC}" type="presOf" srcId="{356F3BD0-7374-45D7-9DC2-897216458461}" destId="{1E3AE73A-7485-43A4-9B29-15F34037D060}" srcOrd="0" destOrd="0" presId="urn:microsoft.com/office/officeart/2005/8/layout/vList2"/>
    <dgm:cxn modelId="{60C86B6E-54CD-4B01-9127-AEBB12A131A8}" srcId="{356F3BD0-7374-45D7-9DC2-897216458461}" destId="{45C7FF2E-61B8-4B51-91A2-3B83C1051CB1}" srcOrd="7" destOrd="0" parTransId="{3C6EA496-E02C-49ED-9FA4-79CCFF364BFB}" sibTransId="{EED8A9DC-EA69-47C4-947F-F32875292E43}"/>
    <dgm:cxn modelId="{BBA87B6E-F810-4E2A-90E4-B9780D567388}" srcId="{356F3BD0-7374-45D7-9DC2-897216458461}" destId="{5DDB91C6-B163-4AD1-8516-87CD8B09F225}" srcOrd="5" destOrd="0" parTransId="{855F966B-F59E-467C-86E1-4029A6D5837A}" sibTransId="{AFCB3A97-E4D8-43E4-99DA-34AF20E4A993}"/>
    <dgm:cxn modelId="{78486370-FF98-4F13-BA5F-4F881333984C}" srcId="{356F3BD0-7374-45D7-9DC2-897216458461}" destId="{30B8A021-8B1F-4180-BEA8-63833B59533D}" srcOrd="1" destOrd="0" parTransId="{119387D3-5705-4383-B3F3-8D95FAD01943}" sibTransId="{0E3C24AA-4A73-4CA9-B824-D32F21397EB0}"/>
    <dgm:cxn modelId="{EF429D73-3321-4F38-A380-CD7EA3CF6254}" type="presOf" srcId="{596E77A9-DC94-43C0-9C40-E71A9DEB0967}" destId="{031D82E9-5462-4B8B-A8BF-91135791B720}" srcOrd="0" destOrd="0" presId="urn:microsoft.com/office/officeart/2005/8/layout/vList2"/>
    <dgm:cxn modelId="{C7F3CD8D-D6C9-411D-9F71-9EBBF6520AF4}" srcId="{356F3BD0-7374-45D7-9DC2-897216458461}" destId="{B1F1FA82-4B56-4230-B238-96B4391D88E9}" srcOrd="6" destOrd="0" parTransId="{EB1566DC-FC58-4ECE-8565-5521D1512D39}" sibTransId="{9FC9EB3F-93CE-4509-956C-2C54EF1A3ABB}"/>
    <dgm:cxn modelId="{67DE339E-3CEF-4C6D-83F1-4FB9D7E955B1}" type="presOf" srcId="{555F725B-F11A-42C4-9E79-BD1D3EFB5909}" destId="{C4F105AE-B220-44CD-B85E-B9B495E0F79D}" srcOrd="0" destOrd="0" presId="urn:microsoft.com/office/officeart/2005/8/layout/vList2"/>
    <dgm:cxn modelId="{293A55AC-860E-43BA-B154-2E55115F86AB}" type="presOf" srcId="{EBCD6CCE-0104-405B-9973-C667E1173D69}" destId="{0D260738-6AE8-4397-8C7E-5D55075F752C}" srcOrd="0" destOrd="0" presId="urn:microsoft.com/office/officeart/2005/8/layout/vList2"/>
    <dgm:cxn modelId="{BA34F0DC-A22D-4F64-9CC1-BC55C1057A6E}" type="presOf" srcId="{B1F1FA82-4B56-4230-B238-96B4391D88E9}" destId="{E88A35F5-403A-4A79-982E-391F7DFFA29F}" srcOrd="0" destOrd="0" presId="urn:microsoft.com/office/officeart/2005/8/layout/vList2"/>
    <dgm:cxn modelId="{DE7777F4-D534-4506-A8D9-81337D063A5F}" srcId="{356F3BD0-7374-45D7-9DC2-897216458461}" destId="{A5297BFD-D04B-40E1-8E48-ABDD5C66170C}" srcOrd="3" destOrd="0" parTransId="{D8C35E92-4F1E-4615-ADB7-7AAF59384030}" sibTransId="{2D36C02D-4272-4753-A10E-D480673449CB}"/>
    <dgm:cxn modelId="{677F15FB-F220-4A1E-B7CC-46772BEA60D9}" srcId="{356F3BD0-7374-45D7-9DC2-897216458461}" destId="{EBCD6CCE-0104-405B-9973-C667E1173D69}" srcOrd="0" destOrd="0" parTransId="{CB7D3A51-FC1B-48B4-9F83-CF0EBF147B1D}" sibTransId="{5C37E5BC-707F-4882-BF18-D8333F4C519A}"/>
    <dgm:cxn modelId="{702BE0B1-6F13-479A-AB0A-DB81FE95DAC2}" type="presParOf" srcId="{1E3AE73A-7485-43A4-9B29-15F34037D060}" destId="{0D260738-6AE8-4397-8C7E-5D55075F752C}" srcOrd="0" destOrd="0" presId="urn:microsoft.com/office/officeart/2005/8/layout/vList2"/>
    <dgm:cxn modelId="{5AA10E47-4D28-4349-B34D-7D65361C2E09}" type="presParOf" srcId="{1E3AE73A-7485-43A4-9B29-15F34037D060}" destId="{9BD447CB-3D0C-4771-AB2C-12A7E66ECEAE}" srcOrd="1" destOrd="0" presId="urn:microsoft.com/office/officeart/2005/8/layout/vList2"/>
    <dgm:cxn modelId="{9C8018B5-DBAC-4CE5-A204-4D2E8472E1EE}" type="presParOf" srcId="{1E3AE73A-7485-43A4-9B29-15F34037D060}" destId="{F75A72E2-90BE-4E62-86A0-CD94D2AC257E}" srcOrd="2" destOrd="0" presId="urn:microsoft.com/office/officeart/2005/8/layout/vList2"/>
    <dgm:cxn modelId="{BE46E570-9884-4120-B742-B4EAAA4A1AE8}" type="presParOf" srcId="{1E3AE73A-7485-43A4-9B29-15F34037D060}" destId="{4B638E1D-6CB1-4E29-BD91-891CE65E5553}" srcOrd="3" destOrd="0" presId="urn:microsoft.com/office/officeart/2005/8/layout/vList2"/>
    <dgm:cxn modelId="{5C800389-EEF5-441F-B00D-0CC1783671B7}" type="presParOf" srcId="{1E3AE73A-7485-43A4-9B29-15F34037D060}" destId="{031D82E9-5462-4B8B-A8BF-91135791B720}" srcOrd="4" destOrd="0" presId="urn:microsoft.com/office/officeart/2005/8/layout/vList2"/>
    <dgm:cxn modelId="{24290478-3257-462E-9DD9-25FBE2064488}" type="presParOf" srcId="{1E3AE73A-7485-43A4-9B29-15F34037D060}" destId="{35E24209-6ACC-4401-B3F2-A378B7781A08}" srcOrd="5" destOrd="0" presId="urn:microsoft.com/office/officeart/2005/8/layout/vList2"/>
    <dgm:cxn modelId="{F096B5DE-867E-42CE-A8F2-7F1816660ED0}" type="presParOf" srcId="{1E3AE73A-7485-43A4-9B29-15F34037D060}" destId="{EFA684CC-4F2F-437A-8F0F-66B75AAC10F9}" srcOrd="6" destOrd="0" presId="urn:microsoft.com/office/officeart/2005/8/layout/vList2"/>
    <dgm:cxn modelId="{A66FC5D3-769F-4C4C-80D6-D2E05CB988BF}" type="presParOf" srcId="{1E3AE73A-7485-43A4-9B29-15F34037D060}" destId="{1D26188B-50A0-4357-BF44-F75775E9120A}" srcOrd="7" destOrd="0" presId="urn:microsoft.com/office/officeart/2005/8/layout/vList2"/>
    <dgm:cxn modelId="{DF309096-B8B2-41B4-803D-9AF84C183F5E}" type="presParOf" srcId="{1E3AE73A-7485-43A4-9B29-15F34037D060}" destId="{C4F105AE-B220-44CD-B85E-B9B495E0F79D}" srcOrd="8" destOrd="0" presId="urn:microsoft.com/office/officeart/2005/8/layout/vList2"/>
    <dgm:cxn modelId="{BABB0994-9272-4A90-8861-77FC945A4CB0}" type="presParOf" srcId="{1E3AE73A-7485-43A4-9B29-15F34037D060}" destId="{EE3ADBE3-5BA5-4C98-ACD3-B80216CD353A}" srcOrd="9" destOrd="0" presId="urn:microsoft.com/office/officeart/2005/8/layout/vList2"/>
    <dgm:cxn modelId="{D5CAD661-8D8F-4F46-BDE2-A38AD6CD7C05}" type="presParOf" srcId="{1E3AE73A-7485-43A4-9B29-15F34037D060}" destId="{72A515A5-A8D9-4ED3-ADD4-00A5DD33583E}" srcOrd="10" destOrd="0" presId="urn:microsoft.com/office/officeart/2005/8/layout/vList2"/>
    <dgm:cxn modelId="{57B84835-744D-4364-896B-868F66F65F6E}" type="presParOf" srcId="{1E3AE73A-7485-43A4-9B29-15F34037D060}" destId="{CC640817-BA32-47E4-9F2F-5A549BCFC31A}" srcOrd="11" destOrd="0" presId="urn:microsoft.com/office/officeart/2005/8/layout/vList2"/>
    <dgm:cxn modelId="{2D91815D-4641-478E-BFE3-24D974AC4AFA}" type="presParOf" srcId="{1E3AE73A-7485-43A4-9B29-15F34037D060}" destId="{E88A35F5-403A-4A79-982E-391F7DFFA29F}" srcOrd="12" destOrd="0" presId="urn:microsoft.com/office/officeart/2005/8/layout/vList2"/>
    <dgm:cxn modelId="{316E2A01-43F0-411C-8BB9-7BA2F31AA4FC}" type="presParOf" srcId="{1E3AE73A-7485-43A4-9B29-15F34037D060}" destId="{D0271C39-72FD-41E1-B0DC-8F244C4503F7}" srcOrd="13" destOrd="0" presId="urn:microsoft.com/office/officeart/2005/8/layout/vList2"/>
    <dgm:cxn modelId="{912C718D-CE59-4BC1-A3E7-3B2E07E9E8E0}" type="presParOf" srcId="{1E3AE73A-7485-43A4-9B29-15F34037D060}" destId="{201B6755-4CAF-4081-98BE-6772B54561BA}" srcOrd="14" destOrd="0" presId="urn:microsoft.com/office/officeart/2005/8/layout/vList2"/>
    <dgm:cxn modelId="{E04E31E8-EA92-4B52-8CA9-236304D75621}" type="presParOf" srcId="{1E3AE73A-7485-43A4-9B29-15F34037D060}" destId="{69A419FC-6491-4F59-84BD-8BF0C1B3B579}" srcOrd="15" destOrd="0" presId="urn:microsoft.com/office/officeart/2005/8/layout/vList2"/>
    <dgm:cxn modelId="{FF165FD0-4D81-48B9-A7E0-2A101BB96DFF}" type="presParOf" srcId="{1E3AE73A-7485-43A4-9B29-15F34037D060}" destId="{E6E2DEAF-7ED4-42DD-B864-7E86E0F97960}" srcOrd="1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0328A00-A01C-4A52-994A-35CD5C392AB7}"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AAF3CB67-E1AB-4052-843E-7FADDF90CFDD}">
      <dgm:prSet custT="1"/>
      <dgm:spPr/>
      <dgm:t>
        <a:bodyPr/>
        <a:lstStyle/>
        <a:p>
          <a:r>
            <a:rPr lang="en-US" sz="2400" b="1" dirty="0"/>
            <a:t>Advantages:</a:t>
          </a:r>
          <a:endParaRPr lang="en-US" sz="2400" dirty="0"/>
        </a:p>
      </dgm:t>
    </dgm:pt>
    <dgm:pt modelId="{9CA68E83-C6E2-465F-AF94-31B07381F583}" type="parTrans" cxnId="{EF3BEEAF-BD3F-4D5C-B51A-FCF20C7124DE}">
      <dgm:prSet/>
      <dgm:spPr/>
      <dgm:t>
        <a:bodyPr/>
        <a:lstStyle/>
        <a:p>
          <a:endParaRPr lang="en-US"/>
        </a:p>
      </dgm:t>
    </dgm:pt>
    <dgm:pt modelId="{0CC473A4-5561-47DB-8056-280E1618EB49}" type="sibTrans" cxnId="{EF3BEEAF-BD3F-4D5C-B51A-FCF20C7124DE}">
      <dgm:prSet/>
      <dgm:spPr/>
      <dgm:t>
        <a:bodyPr/>
        <a:lstStyle/>
        <a:p>
          <a:endParaRPr lang="en-US"/>
        </a:p>
      </dgm:t>
    </dgm:pt>
    <dgm:pt modelId="{B5C55B6F-D9C6-4583-B765-B7FE57CA6345}">
      <dgm:prSet/>
      <dgm:spPr/>
      <dgm:t>
        <a:bodyPr/>
        <a:lstStyle/>
        <a:p>
          <a:r>
            <a:rPr lang="en-US" dirty="0"/>
            <a:t>a) Less expensive</a:t>
          </a:r>
        </a:p>
      </dgm:t>
    </dgm:pt>
    <dgm:pt modelId="{CB5F1CB7-C59A-4B8E-9FD0-30C474556FE1}" type="parTrans" cxnId="{9FFEF0BB-73B0-4343-9625-6C38F2A15BF2}">
      <dgm:prSet/>
      <dgm:spPr/>
      <dgm:t>
        <a:bodyPr/>
        <a:lstStyle/>
        <a:p>
          <a:endParaRPr lang="en-US"/>
        </a:p>
      </dgm:t>
    </dgm:pt>
    <dgm:pt modelId="{CEAB8579-D3FA-47ED-B1D8-C5CC86E939D1}" type="sibTrans" cxnId="{9FFEF0BB-73B0-4343-9625-6C38F2A15BF2}">
      <dgm:prSet/>
      <dgm:spPr/>
      <dgm:t>
        <a:bodyPr/>
        <a:lstStyle/>
        <a:p>
          <a:endParaRPr lang="en-US"/>
        </a:p>
      </dgm:t>
    </dgm:pt>
    <dgm:pt modelId="{C6A84B37-F62D-4B6D-8800-06A632E11B63}">
      <dgm:prSet/>
      <dgm:spPr/>
      <dgm:t>
        <a:bodyPr/>
        <a:lstStyle/>
        <a:p>
          <a:r>
            <a:rPr lang="en-US"/>
            <a:t>b) Less time consuming</a:t>
          </a:r>
        </a:p>
      </dgm:t>
    </dgm:pt>
    <dgm:pt modelId="{E780EFF6-A7F7-41F2-AF5F-604C8DD22101}" type="parTrans" cxnId="{C120FFC6-C01C-407C-905F-93C01A204060}">
      <dgm:prSet/>
      <dgm:spPr/>
      <dgm:t>
        <a:bodyPr/>
        <a:lstStyle/>
        <a:p>
          <a:endParaRPr lang="en-US"/>
        </a:p>
      </dgm:t>
    </dgm:pt>
    <dgm:pt modelId="{67DCC036-F13B-4FB8-AA47-7EBC617EAE8B}" type="sibTrans" cxnId="{C120FFC6-C01C-407C-905F-93C01A204060}">
      <dgm:prSet/>
      <dgm:spPr/>
      <dgm:t>
        <a:bodyPr/>
        <a:lstStyle/>
        <a:p>
          <a:endParaRPr lang="en-US"/>
        </a:p>
      </dgm:t>
    </dgm:pt>
    <dgm:pt modelId="{8A0C9D99-A161-4950-9398-EEEF6CCBA1D2}">
      <dgm:prSet/>
      <dgm:spPr/>
      <dgm:t>
        <a:bodyPr/>
        <a:lstStyle/>
        <a:p>
          <a:r>
            <a:rPr lang="en-US"/>
            <a:t>c) Not required any expert within plants field.</a:t>
          </a:r>
        </a:p>
      </dgm:t>
    </dgm:pt>
    <dgm:pt modelId="{544F8B89-787E-40C9-9398-AF993E8E77CD}" type="parTrans" cxnId="{C23FD0EE-5435-41E4-ABDA-61618D28611A}">
      <dgm:prSet/>
      <dgm:spPr/>
      <dgm:t>
        <a:bodyPr/>
        <a:lstStyle/>
        <a:p>
          <a:endParaRPr lang="en-US"/>
        </a:p>
      </dgm:t>
    </dgm:pt>
    <dgm:pt modelId="{FF44A258-F317-47DE-B300-40B9A3C5BF5F}" type="sibTrans" cxnId="{C23FD0EE-5435-41E4-ABDA-61618D28611A}">
      <dgm:prSet/>
      <dgm:spPr/>
      <dgm:t>
        <a:bodyPr/>
        <a:lstStyle/>
        <a:p>
          <a:endParaRPr lang="en-US"/>
        </a:p>
      </dgm:t>
    </dgm:pt>
    <dgm:pt modelId="{C3AE4B9B-B6CE-431D-8248-82B70108534E}">
      <dgm:prSet custT="1"/>
      <dgm:spPr/>
      <dgm:t>
        <a:bodyPr/>
        <a:lstStyle/>
        <a:p>
          <a:r>
            <a:rPr lang="en-US" sz="2400" b="1" dirty="0"/>
            <a:t>Limitations</a:t>
          </a:r>
          <a:endParaRPr lang="en-US" sz="2600" dirty="0"/>
        </a:p>
      </dgm:t>
    </dgm:pt>
    <dgm:pt modelId="{6896E021-DB85-4907-8AF4-1AC64024A0CC}" type="parTrans" cxnId="{E81F8815-BD90-4B4A-8030-943D03F5E804}">
      <dgm:prSet/>
      <dgm:spPr/>
      <dgm:t>
        <a:bodyPr/>
        <a:lstStyle/>
        <a:p>
          <a:endParaRPr lang="en-US"/>
        </a:p>
      </dgm:t>
    </dgm:pt>
    <dgm:pt modelId="{FC8EDF1F-0414-4D21-9A40-95A3A86A6810}" type="sibTrans" cxnId="{E81F8815-BD90-4B4A-8030-943D03F5E804}">
      <dgm:prSet/>
      <dgm:spPr/>
      <dgm:t>
        <a:bodyPr/>
        <a:lstStyle/>
        <a:p>
          <a:endParaRPr lang="en-US"/>
        </a:p>
      </dgm:t>
    </dgm:pt>
    <dgm:pt modelId="{32A0C87D-DF65-4751-A095-14673B854271}">
      <dgm:prSet/>
      <dgm:spPr/>
      <dgm:t>
        <a:bodyPr/>
        <a:lstStyle/>
        <a:p>
          <a:r>
            <a:rPr lang="en-US"/>
            <a:t>The limitation(s) of the Project is/are:</a:t>
          </a:r>
        </a:p>
      </dgm:t>
    </dgm:pt>
    <dgm:pt modelId="{55E3489A-1931-4756-BD40-255692C81C79}" type="parTrans" cxnId="{5E4F41DC-CFFC-4B14-87C2-3A3706CB2FAE}">
      <dgm:prSet/>
      <dgm:spPr/>
      <dgm:t>
        <a:bodyPr/>
        <a:lstStyle/>
        <a:p>
          <a:endParaRPr lang="en-US"/>
        </a:p>
      </dgm:t>
    </dgm:pt>
    <dgm:pt modelId="{6AC93BF0-B1B1-441C-83EF-A7F4BB4F3DA6}" type="sibTrans" cxnId="{5E4F41DC-CFFC-4B14-87C2-3A3706CB2FAE}">
      <dgm:prSet/>
      <dgm:spPr/>
      <dgm:t>
        <a:bodyPr/>
        <a:lstStyle/>
        <a:p>
          <a:endParaRPr lang="en-US"/>
        </a:p>
      </dgm:t>
    </dgm:pt>
    <dgm:pt modelId="{5A1BF144-2671-4221-8112-4C5B61C56A4B}">
      <dgm:prSet/>
      <dgm:spPr/>
      <dgm:t>
        <a:bodyPr/>
        <a:lstStyle/>
        <a:p>
          <a:r>
            <a:rPr lang="en-US"/>
            <a:t>a) Response depends upon the internet speed.</a:t>
          </a:r>
        </a:p>
      </dgm:t>
    </dgm:pt>
    <dgm:pt modelId="{F1D5EEB0-6563-415F-A038-A2CC401E467C}" type="parTrans" cxnId="{384A3350-0611-45DF-A37D-30366E919D82}">
      <dgm:prSet/>
      <dgm:spPr/>
      <dgm:t>
        <a:bodyPr/>
        <a:lstStyle/>
        <a:p>
          <a:endParaRPr lang="en-US"/>
        </a:p>
      </dgm:t>
    </dgm:pt>
    <dgm:pt modelId="{64345495-BF74-4770-8035-7C112DD82787}" type="sibTrans" cxnId="{384A3350-0611-45DF-A37D-30366E919D82}">
      <dgm:prSet/>
      <dgm:spPr/>
      <dgm:t>
        <a:bodyPr/>
        <a:lstStyle/>
        <a:p>
          <a:endParaRPr lang="en-US"/>
        </a:p>
      </dgm:t>
    </dgm:pt>
    <dgm:pt modelId="{F6A6F044-CAB6-4269-BD4D-9A8456730034}" type="pres">
      <dgm:prSet presAssocID="{80328A00-A01C-4A52-994A-35CD5C392AB7}" presName="vert0" presStyleCnt="0">
        <dgm:presLayoutVars>
          <dgm:dir/>
          <dgm:animOne val="branch"/>
          <dgm:animLvl val="lvl"/>
        </dgm:presLayoutVars>
      </dgm:prSet>
      <dgm:spPr/>
    </dgm:pt>
    <dgm:pt modelId="{B251DA35-630A-47D6-A696-B7DA89C4F002}" type="pres">
      <dgm:prSet presAssocID="{AAF3CB67-E1AB-4052-843E-7FADDF90CFDD}" presName="thickLine" presStyleLbl="alignNode1" presStyleIdx="0" presStyleCnt="7"/>
      <dgm:spPr/>
    </dgm:pt>
    <dgm:pt modelId="{5E8E6D21-9BFA-4D5C-9A98-30EC568495DC}" type="pres">
      <dgm:prSet presAssocID="{AAF3CB67-E1AB-4052-843E-7FADDF90CFDD}" presName="horz1" presStyleCnt="0"/>
      <dgm:spPr/>
    </dgm:pt>
    <dgm:pt modelId="{052A2B1B-E78F-47DA-97FD-1208AD8E64B4}" type="pres">
      <dgm:prSet presAssocID="{AAF3CB67-E1AB-4052-843E-7FADDF90CFDD}" presName="tx1" presStyleLbl="revTx" presStyleIdx="0" presStyleCnt="7"/>
      <dgm:spPr/>
    </dgm:pt>
    <dgm:pt modelId="{65792858-635F-42C0-8483-9E6904FD768D}" type="pres">
      <dgm:prSet presAssocID="{AAF3CB67-E1AB-4052-843E-7FADDF90CFDD}" presName="vert1" presStyleCnt="0"/>
      <dgm:spPr/>
    </dgm:pt>
    <dgm:pt modelId="{FC6403C4-BC00-4DC0-BD18-8F74DFAB122A}" type="pres">
      <dgm:prSet presAssocID="{B5C55B6F-D9C6-4583-B765-B7FE57CA6345}" presName="thickLine" presStyleLbl="alignNode1" presStyleIdx="1" presStyleCnt="7"/>
      <dgm:spPr/>
    </dgm:pt>
    <dgm:pt modelId="{808D4B60-CCCE-4FC8-8BED-033925D5625A}" type="pres">
      <dgm:prSet presAssocID="{B5C55B6F-D9C6-4583-B765-B7FE57CA6345}" presName="horz1" presStyleCnt="0"/>
      <dgm:spPr/>
    </dgm:pt>
    <dgm:pt modelId="{2E8BACDE-1347-4EBE-A375-29E837726307}" type="pres">
      <dgm:prSet presAssocID="{B5C55B6F-D9C6-4583-B765-B7FE57CA6345}" presName="tx1" presStyleLbl="revTx" presStyleIdx="1" presStyleCnt="7"/>
      <dgm:spPr/>
    </dgm:pt>
    <dgm:pt modelId="{A5822779-EDAA-4706-841E-33D50FC38B21}" type="pres">
      <dgm:prSet presAssocID="{B5C55B6F-D9C6-4583-B765-B7FE57CA6345}" presName="vert1" presStyleCnt="0"/>
      <dgm:spPr/>
    </dgm:pt>
    <dgm:pt modelId="{637B23BF-E1A1-4D86-BCDF-3A91C1F61A7E}" type="pres">
      <dgm:prSet presAssocID="{C6A84B37-F62D-4B6D-8800-06A632E11B63}" presName="thickLine" presStyleLbl="alignNode1" presStyleIdx="2" presStyleCnt="7"/>
      <dgm:spPr/>
    </dgm:pt>
    <dgm:pt modelId="{09A41820-A5D5-48BC-A74B-AFD168679485}" type="pres">
      <dgm:prSet presAssocID="{C6A84B37-F62D-4B6D-8800-06A632E11B63}" presName="horz1" presStyleCnt="0"/>
      <dgm:spPr/>
    </dgm:pt>
    <dgm:pt modelId="{A4B4668B-7274-487F-920B-D28F5FB51BFF}" type="pres">
      <dgm:prSet presAssocID="{C6A84B37-F62D-4B6D-8800-06A632E11B63}" presName="tx1" presStyleLbl="revTx" presStyleIdx="2" presStyleCnt="7"/>
      <dgm:spPr/>
    </dgm:pt>
    <dgm:pt modelId="{F1D12200-AD8C-4300-980C-0F62ECBB1EA3}" type="pres">
      <dgm:prSet presAssocID="{C6A84B37-F62D-4B6D-8800-06A632E11B63}" presName="vert1" presStyleCnt="0"/>
      <dgm:spPr/>
    </dgm:pt>
    <dgm:pt modelId="{55795B8D-557F-4B52-88B1-9924B6E9AD66}" type="pres">
      <dgm:prSet presAssocID="{8A0C9D99-A161-4950-9398-EEEF6CCBA1D2}" presName="thickLine" presStyleLbl="alignNode1" presStyleIdx="3" presStyleCnt="7"/>
      <dgm:spPr/>
    </dgm:pt>
    <dgm:pt modelId="{404A1B08-8EC7-4218-A865-A8913EA41805}" type="pres">
      <dgm:prSet presAssocID="{8A0C9D99-A161-4950-9398-EEEF6CCBA1D2}" presName="horz1" presStyleCnt="0"/>
      <dgm:spPr/>
    </dgm:pt>
    <dgm:pt modelId="{507AAEA6-B2DF-4CD7-81AC-EA20FAEFE0E0}" type="pres">
      <dgm:prSet presAssocID="{8A0C9D99-A161-4950-9398-EEEF6CCBA1D2}" presName="tx1" presStyleLbl="revTx" presStyleIdx="3" presStyleCnt="7"/>
      <dgm:spPr/>
    </dgm:pt>
    <dgm:pt modelId="{91D940A5-200C-41F8-A145-860AC5681A0F}" type="pres">
      <dgm:prSet presAssocID="{8A0C9D99-A161-4950-9398-EEEF6CCBA1D2}" presName="vert1" presStyleCnt="0"/>
      <dgm:spPr/>
    </dgm:pt>
    <dgm:pt modelId="{989F6C90-FCD7-497D-B3FD-92CE22472DE9}" type="pres">
      <dgm:prSet presAssocID="{C3AE4B9B-B6CE-431D-8248-82B70108534E}" presName="thickLine" presStyleLbl="alignNode1" presStyleIdx="4" presStyleCnt="7"/>
      <dgm:spPr/>
    </dgm:pt>
    <dgm:pt modelId="{50BCD035-7524-4AC6-9F4D-E6D6BF609F88}" type="pres">
      <dgm:prSet presAssocID="{C3AE4B9B-B6CE-431D-8248-82B70108534E}" presName="horz1" presStyleCnt="0"/>
      <dgm:spPr/>
    </dgm:pt>
    <dgm:pt modelId="{9AF4A820-6558-4832-BA54-1A235EB9E37F}" type="pres">
      <dgm:prSet presAssocID="{C3AE4B9B-B6CE-431D-8248-82B70108534E}" presName="tx1" presStyleLbl="revTx" presStyleIdx="4" presStyleCnt="7"/>
      <dgm:spPr/>
    </dgm:pt>
    <dgm:pt modelId="{09E47EBB-CCA0-4C29-A945-643E7F7E81A8}" type="pres">
      <dgm:prSet presAssocID="{C3AE4B9B-B6CE-431D-8248-82B70108534E}" presName="vert1" presStyleCnt="0"/>
      <dgm:spPr/>
    </dgm:pt>
    <dgm:pt modelId="{A94F3562-D4D8-498C-A341-D31778D88D38}" type="pres">
      <dgm:prSet presAssocID="{32A0C87D-DF65-4751-A095-14673B854271}" presName="thickLine" presStyleLbl="alignNode1" presStyleIdx="5" presStyleCnt="7"/>
      <dgm:spPr/>
    </dgm:pt>
    <dgm:pt modelId="{82AC967A-0E2C-43CE-ABC6-B463A0E6CAEC}" type="pres">
      <dgm:prSet presAssocID="{32A0C87D-DF65-4751-A095-14673B854271}" presName="horz1" presStyleCnt="0"/>
      <dgm:spPr/>
    </dgm:pt>
    <dgm:pt modelId="{3C7D9803-FA3F-4898-85B6-E9AF094880A8}" type="pres">
      <dgm:prSet presAssocID="{32A0C87D-DF65-4751-A095-14673B854271}" presName="tx1" presStyleLbl="revTx" presStyleIdx="5" presStyleCnt="7"/>
      <dgm:spPr/>
    </dgm:pt>
    <dgm:pt modelId="{F15E73B6-6B8D-46AB-BCF5-BCA7A598DE60}" type="pres">
      <dgm:prSet presAssocID="{32A0C87D-DF65-4751-A095-14673B854271}" presName="vert1" presStyleCnt="0"/>
      <dgm:spPr/>
    </dgm:pt>
    <dgm:pt modelId="{89FCD6D1-1F47-4323-9324-E7B29C33ACCF}" type="pres">
      <dgm:prSet presAssocID="{5A1BF144-2671-4221-8112-4C5B61C56A4B}" presName="thickLine" presStyleLbl="alignNode1" presStyleIdx="6" presStyleCnt="7"/>
      <dgm:spPr/>
    </dgm:pt>
    <dgm:pt modelId="{0DBBF8B0-7A06-4643-916A-3AA7B80DBDA2}" type="pres">
      <dgm:prSet presAssocID="{5A1BF144-2671-4221-8112-4C5B61C56A4B}" presName="horz1" presStyleCnt="0"/>
      <dgm:spPr/>
    </dgm:pt>
    <dgm:pt modelId="{D743A2F4-FD30-45EB-9074-F9364919A2BB}" type="pres">
      <dgm:prSet presAssocID="{5A1BF144-2671-4221-8112-4C5B61C56A4B}" presName="tx1" presStyleLbl="revTx" presStyleIdx="6" presStyleCnt="7"/>
      <dgm:spPr/>
    </dgm:pt>
    <dgm:pt modelId="{DAE294F2-B462-49A3-9ACD-8E3AF5708883}" type="pres">
      <dgm:prSet presAssocID="{5A1BF144-2671-4221-8112-4C5B61C56A4B}" presName="vert1" presStyleCnt="0"/>
      <dgm:spPr/>
    </dgm:pt>
  </dgm:ptLst>
  <dgm:cxnLst>
    <dgm:cxn modelId="{92EBC301-CB39-4D04-B83D-2B8676390CA1}" type="presOf" srcId="{B5C55B6F-D9C6-4583-B765-B7FE57CA6345}" destId="{2E8BACDE-1347-4EBE-A375-29E837726307}" srcOrd="0" destOrd="0" presId="urn:microsoft.com/office/officeart/2008/layout/LinedList"/>
    <dgm:cxn modelId="{F9525207-CDC1-4FBE-871E-F26606BA063D}" type="presOf" srcId="{32A0C87D-DF65-4751-A095-14673B854271}" destId="{3C7D9803-FA3F-4898-85B6-E9AF094880A8}" srcOrd="0" destOrd="0" presId="urn:microsoft.com/office/officeart/2008/layout/LinedList"/>
    <dgm:cxn modelId="{E81F8815-BD90-4B4A-8030-943D03F5E804}" srcId="{80328A00-A01C-4A52-994A-35CD5C392AB7}" destId="{C3AE4B9B-B6CE-431D-8248-82B70108534E}" srcOrd="4" destOrd="0" parTransId="{6896E021-DB85-4907-8AF4-1AC64024A0CC}" sibTransId="{FC8EDF1F-0414-4D21-9A40-95A3A86A6810}"/>
    <dgm:cxn modelId="{8C6D2E64-B48E-49B3-972E-D3BFC37BE1B7}" type="presOf" srcId="{5A1BF144-2671-4221-8112-4C5B61C56A4B}" destId="{D743A2F4-FD30-45EB-9074-F9364919A2BB}" srcOrd="0" destOrd="0" presId="urn:microsoft.com/office/officeart/2008/layout/LinedList"/>
    <dgm:cxn modelId="{E1F5BA6C-3A52-428F-AE4A-B5BC91E22246}" type="presOf" srcId="{8A0C9D99-A161-4950-9398-EEEF6CCBA1D2}" destId="{507AAEA6-B2DF-4CD7-81AC-EA20FAEFE0E0}" srcOrd="0" destOrd="0" presId="urn:microsoft.com/office/officeart/2008/layout/LinedList"/>
    <dgm:cxn modelId="{384A3350-0611-45DF-A37D-30366E919D82}" srcId="{80328A00-A01C-4A52-994A-35CD5C392AB7}" destId="{5A1BF144-2671-4221-8112-4C5B61C56A4B}" srcOrd="6" destOrd="0" parTransId="{F1D5EEB0-6563-415F-A038-A2CC401E467C}" sibTransId="{64345495-BF74-4770-8035-7C112DD82787}"/>
    <dgm:cxn modelId="{332BA19D-8F6D-4D4B-BC0F-DA6F12CD7CA1}" type="presOf" srcId="{80328A00-A01C-4A52-994A-35CD5C392AB7}" destId="{F6A6F044-CAB6-4269-BD4D-9A8456730034}" srcOrd="0" destOrd="0" presId="urn:microsoft.com/office/officeart/2008/layout/LinedList"/>
    <dgm:cxn modelId="{EF3BEEAF-BD3F-4D5C-B51A-FCF20C7124DE}" srcId="{80328A00-A01C-4A52-994A-35CD5C392AB7}" destId="{AAF3CB67-E1AB-4052-843E-7FADDF90CFDD}" srcOrd="0" destOrd="0" parTransId="{9CA68E83-C6E2-465F-AF94-31B07381F583}" sibTransId="{0CC473A4-5561-47DB-8056-280E1618EB49}"/>
    <dgm:cxn modelId="{9FFEF0BB-73B0-4343-9625-6C38F2A15BF2}" srcId="{80328A00-A01C-4A52-994A-35CD5C392AB7}" destId="{B5C55B6F-D9C6-4583-B765-B7FE57CA6345}" srcOrd="1" destOrd="0" parTransId="{CB5F1CB7-C59A-4B8E-9FD0-30C474556FE1}" sibTransId="{CEAB8579-D3FA-47ED-B1D8-C5CC86E939D1}"/>
    <dgm:cxn modelId="{FFA8E8C0-20AC-4F4D-B3E8-6FD2E9418DF9}" type="presOf" srcId="{C6A84B37-F62D-4B6D-8800-06A632E11B63}" destId="{A4B4668B-7274-487F-920B-D28F5FB51BFF}" srcOrd="0" destOrd="0" presId="urn:microsoft.com/office/officeart/2008/layout/LinedList"/>
    <dgm:cxn modelId="{C120FFC6-C01C-407C-905F-93C01A204060}" srcId="{80328A00-A01C-4A52-994A-35CD5C392AB7}" destId="{C6A84B37-F62D-4B6D-8800-06A632E11B63}" srcOrd="2" destOrd="0" parTransId="{E780EFF6-A7F7-41F2-AF5F-604C8DD22101}" sibTransId="{67DCC036-F13B-4FB8-AA47-7EBC617EAE8B}"/>
    <dgm:cxn modelId="{5E4F41DC-CFFC-4B14-87C2-3A3706CB2FAE}" srcId="{80328A00-A01C-4A52-994A-35CD5C392AB7}" destId="{32A0C87D-DF65-4751-A095-14673B854271}" srcOrd="5" destOrd="0" parTransId="{55E3489A-1931-4756-BD40-255692C81C79}" sibTransId="{6AC93BF0-B1B1-441C-83EF-A7F4BB4F3DA6}"/>
    <dgm:cxn modelId="{DAD365DC-9D0A-45F5-833E-51830F72BB6B}" type="presOf" srcId="{C3AE4B9B-B6CE-431D-8248-82B70108534E}" destId="{9AF4A820-6558-4832-BA54-1A235EB9E37F}" srcOrd="0" destOrd="0" presId="urn:microsoft.com/office/officeart/2008/layout/LinedList"/>
    <dgm:cxn modelId="{7CB163EC-6397-4C91-A7A4-4D888B36142F}" type="presOf" srcId="{AAF3CB67-E1AB-4052-843E-7FADDF90CFDD}" destId="{052A2B1B-E78F-47DA-97FD-1208AD8E64B4}" srcOrd="0" destOrd="0" presId="urn:microsoft.com/office/officeart/2008/layout/LinedList"/>
    <dgm:cxn modelId="{C23FD0EE-5435-41E4-ABDA-61618D28611A}" srcId="{80328A00-A01C-4A52-994A-35CD5C392AB7}" destId="{8A0C9D99-A161-4950-9398-EEEF6CCBA1D2}" srcOrd="3" destOrd="0" parTransId="{544F8B89-787E-40C9-9398-AF993E8E77CD}" sibTransId="{FF44A258-F317-47DE-B300-40B9A3C5BF5F}"/>
    <dgm:cxn modelId="{DCB98BD0-EADF-40AD-B090-013CB1F1E2E1}" type="presParOf" srcId="{F6A6F044-CAB6-4269-BD4D-9A8456730034}" destId="{B251DA35-630A-47D6-A696-B7DA89C4F002}" srcOrd="0" destOrd="0" presId="urn:microsoft.com/office/officeart/2008/layout/LinedList"/>
    <dgm:cxn modelId="{363947D3-2FDB-44A7-B246-C60E87DE62FF}" type="presParOf" srcId="{F6A6F044-CAB6-4269-BD4D-9A8456730034}" destId="{5E8E6D21-9BFA-4D5C-9A98-30EC568495DC}" srcOrd="1" destOrd="0" presId="urn:microsoft.com/office/officeart/2008/layout/LinedList"/>
    <dgm:cxn modelId="{0392144C-00E3-484C-B03B-2E5956247367}" type="presParOf" srcId="{5E8E6D21-9BFA-4D5C-9A98-30EC568495DC}" destId="{052A2B1B-E78F-47DA-97FD-1208AD8E64B4}" srcOrd="0" destOrd="0" presId="urn:microsoft.com/office/officeart/2008/layout/LinedList"/>
    <dgm:cxn modelId="{4155A619-56E3-4668-8761-E9DA4E12F746}" type="presParOf" srcId="{5E8E6D21-9BFA-4D5C-9A98-30EC568495DC}" destId="{65792858-635F-42C0-8483-9E6904FD768D}" srcOrd="1" destOrd="0" presId="urn:microsoft.com/office/officeart/2008/layout/LinedList"/>
    <dgm:cxn modelId="{11C8E99C-8273-474E-801B-71EAF34D1CCD}" type="presParOf" srcId="{F6A6F044-CAB6-4269-BD4D-9A8456730034}" destId="{FC6403C4-BC00-4DC0-BD18-8F74DFAB122A}" srcOrd="2" destOrd="0" presId="urn:microsoft.com/office/officeart/2008/layout/LinedList"/>
    <dgm:cxn modelId="{CEB06CD4-84CE-42C4-BE70-B2FBB1A8E2C5}" type="presParOf" srcId="{F6A6F044-CAB6-4269-BD4D-9A8456730034}" destId="{808D4B60-CCCE-4FC8-8BED-033925D5625A}" srcOrd="3" destOrd="0" presId="urn:microsoft.com/office/officeart/2008/layout/LinedList"/>
    <dgm:cxn modelId="{20A3429D-0C8E-4696-B405-A40D024FA4F0}" type="presParOf" srcId="{808D4B60-CCCE-4FC8-8BED-033925D5625A}" destId="{2E8BACDE-1347-4EBE-A375-29E837726307}" srcOrd="0" destOrd="0" presId="urn:microsoft.com/office/officeart/2008/layout/LinedList"/>
    <dgm:cxn modelId="{C8704127-D2C3-4B3B-A398-74C93A1F09D5}" type="presParOf" srcId="{808D4B60-CCCE-4FC8-8BED-033925D5625A}" destId="{A5822779-EDAA-4706-841E-33D50FC38B21}" srcOrd="1" destOrd="0" presId="urn:microsoft.com/office/officeart/2008/layout/LinedList"/>
    <dgm:cxn modelId="{CC470B4D-FDD0-48CD-8F2E-2E574BDB0F82}" type="presParOf" srcId="{F6A6F044-CAB6-4269-BD4D-9A8456730034}" destId="{637B23BF-E1A1-4D86-BCDF-3A91C1F61A7E}" srcOrd="4" destOrd="0" presId="urn:microsoft.com/office/officeart/2008/layout/LinedList"/>
    <dgm:cxn modelId="{358D6597-2A06-4307-8E11-0A7F9183DEBA}" type="presParOf" srcId="{F6A6F044-CAB6-4269-BD4D-9A8456730034}" destId="{09A41820-A5D5-48BC-A74B-AFD168679485}" srcOrd="5" destOrd="0" presId="urn:microsoft.com/office/officeart/2008/layout/LinedList"/>
    <dgm:cxn modelId="{4FC07DDC-7B19-48D0-96DF-F8AA8E079047}" type="presParOf" srcId="{09A41820-A5D5-48BC-A74B-AFD168679485}" destId="{A4B4668B-7274-487F-920B-D28F5FB51BFF}" srcOrd="0" destOrd="0" presId="urn:microsoft.com/office/officeart/2008/layout/LinedList"/>
    <dgm:cxn modelId="{CC4E9B57-ADFF-48E5-9961-3E2E7B6D87C4}" type="presParOf" srcId="{09A41820-A5D5-48BC-A74B-AFD168679485}" destId="{F1D12200-AD8C-4300-980C-0F62ECBB1EA3}" srcOrd="1" destOrd="0" presId="urn:microsoft.com/office/officeart/2008/layout/LinedList"/>
    <dgm:cxn modelId="{34418BF0-E7B0-4595-995E-C42071415740}" type="presParOf" srcId="{F6A6F044-CAB6-4269-BD4D-9A8456730034}" destId="{55795B8D-557F-4B52-88B1-9924B6E9AD66}" srcOrd="6" destOrd="0" presId="urn:microsoft.com/office/officeart/2008/layout/LinedList"/>
    <dgm:cxn modelId="{B5D4E178-A952-4B24-AF8A-FC181F2EA08D}" type="presParOf" srcId="{F6A6F044-CAB6-4269-BD4D-9A8456730034}" destId="{404A1B08-8EC7-4218-A865-A8913EA41805}" srcOrd="7" destOrd="0" presId="urn:microsoft.com/office/officeart/2008/layout/LinedList"/>
    <dgm:cxn modelId="{70A896AA-1F3E-4221-AE33-BFE3696A38E7}" type="presParOf" srcId="{404A1B08-8EC7-4218-A865-A8913EA41805}" destId="{507AAEA6-B2DF-4CD7-81AC-EA20FAEFE0E0}" srcOrd="0" destOrd="0" presId="urn:microsoft.com/office/officeart/2008/layout/LinedList"/>
    <dgm:cxn modelId="{90D2C672-DDAD-423C-A02F-65303FEF41EF}" type="presParOf" srcId="{404A1B08-8EC7-4218-A865-A8913EA41805}" destId="{91D940A5-200C-41F8-A145-860AC5681A0F}" srcOrd="1" destOrd="0" presId="urn:microsoft.com/office/officeart/2008/layout/LinedList"/>
    <dgm:cxn modelId="{A7969A3C-3A98-4010-BE33-5DF321F486EC}" type="presParOf" srcId="{F6A6F044-CAB6-4269-BD4D-9A8456730034}" destId="{989F6C90-FCD7-497D-B3FD-92CE22472DE9}" srcOrd="8" destOrd="0" presId="urn:microsoft.com/office/officeart/2008/layout/LinedList"/>
    <dgm:cxn modelId="{53730B3F-77C5-403A-AAE1-D2555E0F178A}" type="presParOf" srcId="{F6A6F044-CAB6-4269-BD4D-9A8456730034}" destId="{50BCD035-7524-4AC6-9F4D-E6D6BF609F88}" srcOrd="9" destOrd="0" presId="urn:microsoft.com/office/officeart/2008/layout/LinedList"/>
    <dgm:cxn modelId="{849196FB-B497-4AE9-876A-037254CA8AE6}" type="presParOf" srcId="{50BCD035-7524-4AC6-9F4D-E6D6BF609F88}" destId="{9AF4A820-6558-4832-BA54-1A235EB9E37F}" srcOrd="0" destOrd="0" presId="urn:microsoft.com/office/officeart/2008/layout/LinedList"/>
    <dgm:cxn modelId="{88E2AD91-B3B0-4E40-9F58-B51D7DD5063E}" type="presParOf" srcId="{50BCD035-7524-4AC6-9F4D-E6D6BF609F88}" destId="{09E47EBB-CCA0-4C29-A945-643E7F7E81A8}" srcOrd="1" destOrd="0" presId="urn:microsoft.com/office/officeart/2008/layout/LinedList"/>
    <dgm:cxn modelId="{82B731DC-136D-4BAA-8B5C-7552AD295F7D}" type="presParOf" srcId="{F6A6F044-CAB6-4269-BD4D-9A8456730034}" destId="{A94F3562-D4D8-498C-A341-D31778D88D38}" srcOrd="10" destOrd="0" presId="urn:microsoft.com/office/officeart/2008/layout/LinedList"/>
    <dgm:cxn modelId="{54ABDC93-9671-4862-A993-7E2CC5FA8D03}" type="presParOf" srcId="{F6A6F044-CAB6-4269-BD4D-9A8456730034}" destId="{82AC967A-0E2C-43CE-ABC6-B463A0E6CAEC}" srcOrd="11" destOrd="0" presId="urn:microsoft.com/office/officeart/2008/layout/LinedList"/>
    <dgm:cxn modelId="{92732D58-F805-4E9F-BED9-2095FBDBD79A}" type="presParOf" srcId="{82AC967A-0E2C-43CE-ABC6-B463A0E6CAEC}" destId="{3C7D9803-FA3F-4898-85B6-E9AF094880A8}" srcOrd="0" destOrd="0" presId="urn:microsoft.com/office/officeart/2008/layout/LinedList"/>
    <dgm:cxn modelId="{B2EA9678-4E7F-4F5F-B59D-9795078D954C}" type="presParOf" srcId="{82AC967A-0E2C-43CE-ABC6-B463A0E6CAEC}" destId="{F15E73B6-6B8D-46AB-BCF5-BCA7A598DE60}" srcOrd="1" destOrd="0" presId="urn:microsoft.com/office/officeart/2008/layout/LinedList"/>
    <dgm:cxn modelId="{25437755-0AF9-4ECD-80CF-A37F75B7585F}" type="presParOf" srcId="{F6A6F044-CAB6-4269-BD4D-9A8456730034}" destId="{89FCD6D1-1F47-4323-9324-E7B29C33ACCF}" srcOrd="12" destOrd="0" presId="urn:microsoft.com/office/officeart/2008/layout/LinedList"/>
    <dgm:cxn modelId="{C7313EE8-D2F5-4EDD-80A8-AC34B3A01FC6}" type="presParOf" srcId="{F6A6F044-CAB6-4269-BD4D-9A8456730034}" destId="{0DBBF8B0-7A06-4643-916A-3AA7B80DBDA2}" srcOrd="13" destOrd="0" presId="urn:microsoft.com/office/officeart/2008/layout/LinedList"/>
    <dgm:cxn modelId="{61474FBD-B866-40DD-B1A1-BA31FB1DC349}" type="presParOf" srcId="{0DBBF8B0-7A06-4643-916A-3AA7B80DBDA2}" destId="{D743A2F4-FD30-45EB-9074-F9364919A2BB}" srcOrd="0" destOrd="0" presId="urn:microsoft.com/office/officeart/2008/layout/LinedList"/>
    <dgm:cxn modelId="{A77B0927-9DE8-4279-AE7F-9C02A17EFA76}" type="presParOf" srcId="{0DBBF8B0-7A06-4643-916A-3AA7B80DBDA2}" destId="{DAE294F2-B462-49A3-9ACD-8E3AF5708883}"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260738-6AE8-4397-8C7E-5D55075F752C}">
      <dsp:nvSpPr>
        <dsp:cNvPr id="0" name=""/>
        <dsp:cNvSpPr/>
      </dsp:nvSpPr>
      <dsp:spPr>
        <a:xfrm>
          <a:off x="0" y="104940"/>
          <a:ext cx="7240146" cy="575639"/>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t>Python</a:t>
          </a:r>
        </a:p>
      </dsp:txBody>
      <dsp:txXfrm>
        <a:off x="28100" y="133040"/>
        <a:ext cx="7183946" cy="519439"/>
      </dsp:txXfrm>
    </dsp:sp>
    <dsp:sp modelId="{F75A72E2-90BE-4E62-86A0-CD94D2AC257E}">
      <dsp:nvSpPr>
        <dsp:cNvPr id="0" name=""/>
        <dsp:cNvSpPr/>
      </dsp:nvSpPr>
      <dsp:spPr>
        <a:xfrm>
          <a:off x="0" y="749700"/>
          <a:ext cx="7240146" cy="575639"/>
        </a:xfrm>
        <a:prstGeom prst="roundRect">
          <a:avLst/>
        </a:prstGeom>
        <a:solidFill>
          <a:schemeClr val="accent2">
            <a:hueOff val="373183"/>
            <a:satOff val="3121"/>
            <a:lumOff val="276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t>Jupyter Notebook</a:t>
          </a:r>
        </a:p>
      </dsp:txBody>
      <dsp:txXfrm>
        <a:off x="28100" y="777800"/>
        <a:ext cx="7183946" cy="519439"/>
      </dsp:txXfrm>
    </dsp:sp>
    <dsp:sp modelId="{031D82E9-5462-4B8B-A8BF-91135791B720}">
      <dsp:nvSpPr>
        <dsp:cNvPr id="0" name=""/>
        <dsp:cNvSpPr/>
      </dsp:nvSpPr>
      <dsp:spPr>
        <a:xfrm>
          <a:off x="0" y="1394460"/>
          <a:ext cx="7240146" cy="575639"/>
        </a:xfrm>
        <a:prstGeom prst="roundRect">
          <a:avLst/>
        </a:prstGeom>
        <a:solidFill>
          <a:schemeClr val="accent2">
            <a:hueOff val="746367"/>
            <a:satOff val="6243"/>
            <a:lumOff val="553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t>Datasets</a:t>
          </a:r>
        </a:p>
      </dsp:txBody>
      <dsp:txXfrm>
        <a:off x="28100" y="1422560"/>
        <a:ext cx="7183946" cy="519439"/>
      </dsp:txXfrm>
    </dsp:sp>
    <dsp:sp modelId="{EFA684CC-4F2F-437A-8F0F-66B75AAC10F9}">
      <dsp:nvSpPr>
        <dsp:cNvPr id="0" name=""/>
        <dsp:cNvSpPr/>
      </dsp:nvSpPr>
      <dsp:spPr>
        <a:xfrm>
          <a:off x="0" y="2039220"/>
          <a:ext cx="7240146" cy="575639"/>
        </a:xfrm>
        <a:prstGeom prst="roundRect">
          <a:avLst/>
        </a:prstGeom>
        <a:solidFill>
          <a:schemeClr val="accent2">
            <a:hueOff val="1119550"/>
            <a:satOff val="9364"/>
            <a:lumOff val="830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t>Keras</a:t>
          </a:r>
        </a:p>
      </dsp:txBody>
      <dsp:txXfrm>
        <a:off x="28100" y="2067320"/>
        <a:ext cx="7183946" cy="519439"/>
      </dsp:txXfrm>
    </dsp:sp>
    <dsp:sp modelId="{C4F105AE-B220-44CD-B85E-B9B495E0F79D}">
      <dsp:nvSpPr>
        <dsp:cNvPr id="0" name=""/>
        <dsp:cNvSpPr/>
      </dsp:nvSpPr>
      <dsp:spPr>
        <a:xfrm>
          <a:off x="0" y="2683980"/>
          <a:ext cx="7240146" cy="575639"/>
        </a:xfrm>
        <a:prstGeom prst="roundRect">
          <a:avLst/>
        </a:prstGeom>
        <a:solidFill>
          <a:schemeClr val="accent2">
            <a:hueOff val="1492733"/>
            <a:satOff val="12485"/>
            <a:lumOff val="1107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t>Matplotlib</a:t>
          </a:r>
        </a:p>
      </dsp:txBody>
      <dsp:txXfrm>
        <a:off x="28100" y="2712080"/>
        <a:ext cx="7183946" cy="519439"/>
      </dsp:txXfrm>
    </dsp:sp>
    <dsp:sp modelId="{72A515A5-A8D9-4ED3-ADD4-00A5DD33583E}">
      <dsp:nvSpPr>
        <dsp:cNvPr id="0" name=""/>
        <dsp:cNvSpPr/>
      </dsp:nvSpPr>
      <dsp:spPr>
        <a:xfrm>
          <a:off x="0" y="3328740"/>
          <a:ext cx="7240146" cy="575639"/>
        </a:xfrm>
        <a:prstGeom prst="roundRect">
          <a:avLst/>
        </a:prstGeom>
        <a:solidFill>
          <a:schemeClr val="accent2">
            <a:hueOff val="1865916"/>
            <a:satOff val="15606"/>
            <a:lumOff val="1384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t>Flask</a:t>
          </a:r>
        </a:p>
      </dsp:txBody>
      <dsp:txXfrm>
        <a:off x="28100" y="3356840"/>
        <a:ext cx="7183946" cy="519439"/>
      </dsp:txXfrm>
    </dsp:sp>
    <dsp:sp modelId="{E88A35F5-403A-4A79-982E-391F7DFFA29F}">
      <dsp:nvSpPr>
        <dsp:cNvPr id="0" name=""/>
        <dsp:cNvSpPr/>
      </dsp:nvSpPr>
      <dsp:spPr>
        <a:xfrm>
          <a:off x="0" y="3973500"/>
          <a:ext cx="7240146" cy="575639"/>
        </a:xfrm>
        <a:prstGeom prst="roundRect">
          <a:avLst/>
        </a:prstGeom>
        <a:solidFill>
          <a:schemeClr val="accent2">
            <a:hueOff val="2239100"/>
            <a:satOff val="18728"/>
            <a:lumOff val="1661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t>Kavascript</a:t>
          </a:r>
        </a:p>
      </dsp:txBody>
      <dsp:txXfrm>
        <a:off x="28100" y="4001600"/>
        <a:ext cx="7183946" cy="519439"/>
      </dsp:txXfrm>
    </dsp:sp>
    <dsp:sp modelId="{201B6755-4CAF-4081-98BE-6772B54561BA}">
      <dsp:nvSpPr>
        <dsp:cNvPr id="0" name=""/>
        <dsp:cNvSpPr/>
      </dsp:nvSpPr>
      <dsp:spPr>
        <a:xfrm>
          <a:off x="0" y="4618260"/>
          <a:ext cx="7240146" cy="575639"/>
        </a:xfrm>
        <a:prstGeom prst="roundRect">
          <a:avLst/>
        </a:prstGeom>
        <a:solidFill>
          <a:schemeClr val="accent2">
            <a:hueOff val="2612283"/>
            <a:satOff val="21849"/>
            <a:lumOff val="1938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t>HTML</a:t>
          </a:r>
        </a:p>
      </dsp:txBody>
      <dsp:txXfrm>
        <a:off x="28100" y="4646360"/>
        <a:ext cx="7183946" cy="519439"/>
      </dsp:txXfrm>
    </dsp:sp>
    <dsp:sp modelId="{E6E2DEAF-7ED4-42DD-B864-7E86E0F97960}">
      <dsp:nvSpPr>
        <dsp:cNvPr id="0" name=""/>
        <dsp:cNvSpPr/>
      </dsp:nvSpPr>
      <dsp:spPr>
        <a:xfrm>
          <a:off x="0" y="5263020"/>
          <a:ext cx="7240146" cy="575639"/>
        </a:xfrm>
        <a:prstGeom prst="roundRect">
          <a:avLst/>
        </a:prstGeom>
        <a:solidFill>
          <a:schemeClr val="accent2">
            <a:hueOff val="2985466"/>
            <a:satOff val="24970"/>
            <a:lumOff val="2215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t>CSS</a:t>
          </a:r>
        </a:p>
      </dsp:txBody>
      <dsp:txXfrm>
        <a:off x="28100" y="5291120"/>
        <a:ext cx="7183946" cy="51943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251DA35-630A-47D6-A696-B7DA89C4F002}">
      <dsp:nvSpPr>
        <dsp:cNvPr id="0" name=""/>
        <dsp:cNvSpPr/>
      </dsp:nvSpPr>
      <dsp:spPr>
        <a:xfrm>
          <a:off x="0" y="483"/>
          <a:ext cx="1024128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52A2B1B-E78F-47DA-97FD-1208AD8E64B4}">
      <dsp:nvSpPr>
        <dsp:cNvPr id="0" name=""/>
        <dsp:cNvSpPr/>
      </dsp:nvSpPr>
      <dsp:spPr>
        <a:xfrm>
          <a:off x="0" y="483"/>
          <a:ext cx="10241280" cy="5654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b="1" kern="1200" dirty="0"/>
            <a:t>Advantages:</a:t>
          </a:r>
          <a:endParaRPr lang="en-US" sz="2400" kern="1200" dirty="0"/>
        </a:p>
      </dsp:txBody>
      <dsp:txXfrm>
        <a:off x="0" y="483"/>
        <a:ext cx="10241280" cy="565483"/>
      </dsp:txXfrm>
    </dsp:sp>
    <dsp:sp modelId="{FC6403C4-BC00-4DC0-BD18-8F74DFAB122A}">
      <dsp:nvSpPr>
        <dsp:cNvPr id="0" name=""/>
        <dsp:cNvSpPr/>
      </dsp:nvSpPr>
      <dsp:spPr>
        <a:xfrm>
          <a:off x="0" y="565966"/>
          <a:ext cx="1024128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E8BACDE-1347-4EBE-A375-29E837726307}">
      <dsp:nvSpPr>
        <dsp:cNvPr id="0" name=""/>
        <dsp:cNvSpPr/>
      </dsp:nvSpPr>
      <dsp:spPr>
        <a:xfrm>
          <a:off x="0" y="565966"/>
          <a:ext cx="10241280" cy="5654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kern="1200" dirty="0"/>
            <a:t>a) Less expensive</a:t>
          </a:r>
        </a:p>
      </dsp:txBody>
      <dsp:txXfrm>
        <a:off x="0" y="565966"/>
        <a:ext cx="10241280" cy="565483"/>
      </dsp:txXfrm>
    </dsp:sp>
    <dsp:sp modelId="{637B23BF-E1A1-4D86-BCDF-3A91C1F61A7E}">
      <dsp:nvSpPr>
        <dsp:cNvPr id="0" name=""/>
        <dsp:cNvSpPr/>
      </dsp:nvSpPr>
      <dsp:spPr>
        <a:xfrm>
          <a:off x="0" y="1131450"/>
          <a:ext cx="1024128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4B4668B-7274-487F-920B-D28F5FB51BFF}">
      <dsp:nvSpPr>
        <dsp:cNvPr id="0" name=""/>
        <dsp:cNvSpPr/>
      </dsp:nvSpPr>
      <dsp:spPr>
        <a:xfrm>
          <a:off x="0" y="1131450"/>
          <a:ext cx="10241280" cy="5654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kern="1200"/>
            <a:t>b) Less time consuming</a:t>
          </a:r>
        </a:p>
      </dsp:txBody>
      <dsp:txXfrm>
        <a:off x="0" y="1131450"/>
        <a:ext cx="10241280" cy="565483"/>
      </dsp:txXfrm>
    </dsp:sp>
    <dsp:sp modelId="{55795B8D-557F-4B52-88B1-9924B6E9AD66}">
      <dsp:nvSpPr>
        <dsp:cNvPr id="0" name=""/>
        <dsp:cNvSpPr/>
      </dsp:nvSpPr>
      <dsp:spPr>
        <a:xfrm>
          <a:off x="0" y="1696934"/>
          <a:ext cx="1024128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07AAEA6-B2DF-4CD7-81AC-EA20FAEFE0E0}">
      <dsp:nvSpPr>
        <dsp:cNvPr id="0" name=""/>
        <dsp:cNvSpPr/>
      </dsp:nvSpPr>
      <dsp:spPr>
        <a:xfrm>
          <a:off x="0" y="1696934"/>
          <a:ext cx="10241280" cy="5654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kern="1200"/>
            <a:t>c) Not required any expert within plants field.</a:t>
          </a:r>
        </a:p>
      </dsp:txBody>
      <dsp:txXfrm>
        <a:off x="0" y="1696934"/>
        <a:ext cx="10241280" cy="565483"/>
      </dsp:txXfrm>
    </dsp:sp>
    <dsp:sp modelId="{989F6C90-FCD7-497D-B3FD-92CE22472DE9}">
      <dsp:nvSpPr>
        <dsp:cNvPr id="0" name=""/>
        <dsp:cNvSpPr/>
      </dsp:nvSpPr>
      <dsp:spPr>
        <a:xfrm>
          <a:off x="0" y="2262417"/>
          <a:ext cx="1024128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AF4A820-6558-4832-BA54-1A235EB9E37F}">
      <dsp:nvSpPr>
        <dsp:cNvPr id="0" name=""/>
        <dsp:cNvSpPr/>
      </dsp:nvSpPr>
      <dsp:spPr>
        <a:xfrm>
          <a:off x="0" y="2262417"/>
          <a:ext cx="10241280" cy="5654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b="1" kern="1200" dirty="0"/>
            <a:t>Limitations</a:t>
          </a:r>
          <a:endParaRPr lang="en-US" sz="2600" kern="1200" dirty="0"/>
        </a:p>
      </dsp:txBody>
      <dsp:txXfrm>
        <a:off x="0" y="2262417"/>
        <a:ext cx="10241280" cy="565483"/>
      </dsp:txXfrm>
    </dsp:sp>
    <dsp:sp modelId="{A94F3562-D4D8-498C-A341-D31778D88D38}">
      <dsp:nvSpPr>
        <dsp:cNvPr id="0" name=""/>
        <dsp:cNvSpPr/>
      </dsp:nvSpPr>
      <dsp:spPr>
        <a:xfrm>
          <a:off x="0" y="2827901"/>
          <a:ext cx="1024128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C7D9803-FA3F-4898-85B6-E9AF094880A8}">
      <dsp:nvSpPr>
        <dsp:cNvPr id="0" name=""/>
        <dsp:cNvSpPr/>
      </dsp:nvSpPr>
      <dsp:spPr>
        <a:xfrm>
          <a:off x="0" y="2827901"/>
          <a:ext cx="10241280" cy="5654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kern="1200"/>
            <a:t>The limitation(s) of the Project is/are:</a:t>
          </a:r>
        </a:p>
      </dsp:txBody>
      <dsp:txXfrm>
        <a:off x="0" y="2827901"/>
        <a:ext cx="10241280" cy="565483"/>
      </dsp:txXfrm>
    </dsp:sp>
    <dsp:sp modelId="{89FCD6D1-1F47-4323-9324-E7B29C33ACCF}">
      <dsp:nvSpPr>
        <dsp:cNvPr id="0" name=""/>
        <dsp:cNvSpPr/>
      </dsp:nvSpPr>
      <dsp:spPr>
        <a:xfrm>
          <a:off x="0" y="3393385"/>
          <a:ext cx="1024128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743A2F4-FD30-45EB-9074-F9364919A2BB}">
      <dsp:nvSpPr>
        <dsp:cNvPr id="0" name=""/>
        <dsp:cNvSpPr/>
      </dsp:nvSpPr>
      <dsp:spPr>
        <a:xfrm>
          <a:off x="0" y="3393385"/>
          <a:ext cx="10241280" cy="5654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kern="1200"/>
            <a:t>a) Response depends upon the internet speed.</a:t>
          </a:r>
        </a:p>
      </dsp:txBody>
      <dsp:txXfrm>
        <a:off x="0" y="3393385"/>
        <a:ext cx="10241280" cy="565483"/>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B674CB-3709-4ACF-BB61-29ADEA3D41BE}"/>
              </a:ext>
            </a:extLst>
          </p:cNvPr>
          <p:cNvSpPr>
            <a:spLocks noGrp="1"/>
          </p:cNvSpPr>
          <p:nvPr>
            <p:ph type="ctrTitle"/>
          </p:nvPr>
        </p:nvSpPr>
        <p:spPr>
          <a:xfrm>
            <a:off x="1524000" y="1033272"/>
            <a:ext cx="9144000" cy="2478024"/>
          </a:xfrm>
        </p:spPr>
        <p:txBody>
          <a:bodyPr lIns="0" tIns="0" rIns="0" bIns="0" anchor="b">
            <a:noAutofit/>
          </a:bodyPr>
          <a:lstStyle>
            <a:lvl1pPr algn="ctr">
              <a:defRPr sz="4000" spc="750" baseline="0"/>
            </a:lvl1pPr>
          </a:lstStyle>
          <a:p>
            <a:r>
              <a:rPr lang="en-US" dirty="0"/>
              <a:t>Click to edit Master title style</a:t>
            </a:r>
          </a:p>
        </p:txBody>
      </p:sp>
      <p:sp>
        <p:nvSpPr>
          <p:cNvPr id="3" name="Subtitle 2">
            <a:extLst>
              <a:ext uri="{FF2B5EF4-FFF2-40B4-BE49-F238E27FC236}">
                <a16:creationId xmlns:a16="http://schemas.microsoft.com/office/drawing/2014/main" id="{E06DA6BE-9B64-48FC-92D1-EF0D426A3974}"/>
              </a:ext>
            </a:extLst>
          </p:cNvPr>
          <p:cNvSpPr>
            <a:spLocks noGrp="1"/>
          </p:cNvSpPr>
          <p:nvPr>
            <p:ph type="subTitle" idx="1"/>
          </p:nvPr>
        </p:nvSpPr>
        <p:spPr>
          <a:xfrm>
            <a:off x="1524000" y="3822192"/>
            <a:ext cx="9144000" cy="1435608"/>
          </a:xfrm>
        </p:spPr>
        <p:txBody>
          <a:bodyPr lIns="0" tIns="0" rIns="0" bIns="0">
            <a:normAutofit/>
          </a:bodyPr>
          <a:lstStyle>
            <a:lvl1pPr marL="0" indent="0" algn="ctr">
              <a:lnSpc>
                <a:spcPct val="150000"/>
              </a:lnSpc>
              <a:buNone/>
              <a:defRPr sz="1600" cap="all" spc="60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B083AE59-8E21-449F-86DA-5BE297010864}"/>
              </a:ext>
            </a:extLst>
          </p:cNvPr>
          <p:cNvSpPr>
            <a:spLocks noGrp="1"/>
          </p:cNvSpPr>
          <p:nvPr>
            <p:ph type="dt" sz="half" idx="10"/>
          </p:nvPr>
        </p:nvSpPr>
        <p:spPr/>
        <p:txBody>
          <a:bodyPr/>
          <a:lstStyle/>
          <a:p>
            <a:fld id="{655A5808-3B61-48CC-92EF-85AC2E0DFA56}" type="datetime2">
              <a:rPr lang="en-US" smtClean="0"/>
              <a:t>Thursday, March 18, 2021</a:t>
            </a:fld>
            <a:endParaRPr lang="en-US"/>
          </a:p>
        </p:txBody>
      </p:sp>
      <p:sp>
        <p:nvSpPr>
          <p:cNvPr id="5" name="Footer Placeholder 4">
            <a:extLst>
              <a:ext uri="{FF2B5EF4-FFF2-40B4-BE49-F238E27FC236}">
                <a16:creationId xmlns:a16="http://schemas.microsoft.com/office/drawing/2014/main" id="{4E8CCD60-9970-49FD-8254-21154BAA1E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CC0A488-07A7-42F9-B1DF-68545B75417D}"/>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18166932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9DC3B6-2D75-4EC4-9120-88DCE0EA61A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74B06CB-A0FE-4499-B674-90C8C281A55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E7FD700-765A-4DE6-A8EC-9D9D92FCBB42}"/>
              </a:ext>
            </a:extLst>
          </p:cNvPr>
          <p:cNvSpPr>
            <a:spLocks noGrp="1"/>
          </p:cNvSpPr>
          <p:nvPr>
            <p:ph type="dt" sz="half" idx="10"/>
          </p:nvPr>
        </p:nvSpPr>
        <p:spPr/>
        <p:txBody>
          <a:bodyPr/>
          <a:lstStyle/>
          <a:p>
            <a:fld id="{735E98AF-4574-4509-BF7A-519ACD5BF826}" type="datetime2">
              <a:rPr lang="en-US" smtClean="0"/>
              <a:t>Thursday, March 18, 2021</a:t>
            </a:fld>
            <a:endParaRPr lang="en-US"/>
          </a:p>
        </p:txBody>
      </p:sp>
      <p:sp>
        <p:nvSpPr>
          <p:cNvPr id="5" name="Footer Placeholder 4">
            <a:extLst>
              <a:ext uri="{FF2B5EF4-FFF2-40B4-BE49-F238E27FC236}">
                <a16:creationId xmlns:a16="http://schemas.microsoft.com/office/drawing/2014/main" id="{0C4664EC-C4B1-4D14-9ED3-14C6CCBFFC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FDF5526-E518-4133-9F44-D812576C1092}"/>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32516339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5F62998-15B1-4CA8-8C60-7801001F8060}"/>
              </a:ext>
            </a:extLst>
          </p:cNvPr>
          <p:cNvSpPr>
            <a:spLocks noGrp="1"/>
          </p:cNvSpPr>
          <p:nvPr>
            <p:ph type="title" orient="vert"/>
          </p:nvPr>
        </p:nvSpPr>
        <p:spPr>
          <a:xfrm>
            <a:off x="8724900" y="838899"/>
            <a:ext cx="2628900" cy="4849301"/>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111AE278-0885-4594-AB09-120344C7D882}"/>
              </a:ext>
            </a:extLst>
          </p:cNvPr>
          <p:cNvSpPr>
            <a:spLocks noGrp="1"/>
          </p:cNvSpPr>
          <p:nvPr>
            <p:ph type="body" orient="vert" idx="1"/>
          </p:nvPr>
        </p:nvSpPr>
        <p:spPr>
          <a:xfrm>
            <a:off x="849235" y="838900"/>
            <a:ext cx="7723265" cy="48493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5B850CC-FB43-4988-8D4E-9C54C20185B4}"/>
              </a:ext>
            </a:extLst>
          </p:cNvPr>
          <p:cNvSpPr>
            <a:spLocks noGrp="1"/>
          </p:cNvSpPr>
          <p:nvPr>
            <p:ph type="dt" sz="half" idx="10"/>
          </p:nvPr>
        </p:nvSpPr>
        <p:spPr/>
        <p:txBody>
          <a:bodyPr/>
          <a:lstStyle/>
          <a:p>
            <a:fld id="{93DD97D4-9636-490F-85D0-E926C2B6F3B1}" type="datetime2">
              <a:rPr lang="en-US" smtClean="0"/>
              <a:t>Thursday, March 18, 2021</a:t>
            </a:fld>
            <a:endParaRPr lang="en-US"/>
          </a:p>
        </p:txBody>
      </p:sp>
      <p:sp>
        <p:nvSpPr>
          <p:cNvPr id="5" name="Footer Placeholder 4">
            <a:extLst>
              <a:ext uri="{FF2B5EF4-FFF2-40B4-BE49-F238E27FC236}">
                <a16:creationId xmlns:a16="http://schemas.microsoft.com/office/drawing/2014/main" id="{47A70300-3853-4FB4-A084-CF6E5CF2BDE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DBAFB0-25AA-4B69-8418-418F47A92700}"/>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8369333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E0F35-0AE7-48AB-9005-F1DB4BD0B473}"/>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DDD4022-C31F-4C4C-B5BF-5F9730C08A0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9A45EE9-11D3-436C-9D73-1AA6CCDB165F}"/>
              </a:ext>
            </a:extLst>
          </p:cNvPr>
          <p:cNvSpPr>
            <a:spLocks noGrp="1"/>
          </p:cNvSpPr>
          <p:nvPr>
            <p:ph type="dt" sz="half" idx="10"/>
          </p:nvPr>
        </p:nvSpPr>
        <p:spPr/>
        <p:txBody>
          <a:bodyPr/>
          <a:lstStyle/>
          <a:p>
            <a:fld id="{2F3AF3C6-0FD4-4939-991C-00DDE5C56815}" type="datetime2">
              <a:rPr lang="en-US" smtClean="0"/>
              <a:t>Thursday, March 18, 2021</a:t>
            </a:fld>
            <a:endParaRPr lang="en-US"/>
          </a:p>
        </p:txBody>
      </p:sp>
      <p:sp>
        <p:nvSpPr>
          <p:cNvPr id="5" name="Footer Placeholder 4">
            <a:extLst>
              <a:ext uri="{FF2B5EF4-FFF2-40B4-BE49-F238E27FC236}">
                <a16:creationId xmlns:a16="http://schemas.microsoft.com/office/drawing/2014/main" id="{92817DCF-881F-4956-81AE-A6D27A88F4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265F17-AD75-4B7E-970D-5D4DBD5D170C}"/>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30916614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C12CB-05D8-4D62-BDC5-812DB6DD04CD}"/>
              </a:ext>
            </a:extLst>
          </p:cNvPr>
          <p:cNvSpPr>
            <a:spLocks noGrp="1"/>
          </p:cNvSpPr>
          <p:nvPr>
            <p:ph type="title"/>
          </p:nvPr>
        </p:nvSpPr>
        <p:spPr>
          <a:xfrm>
            <a:off x="1371600" y="1709738"/>
            <a:ext cx="9966960" cy="2852737"/>
          </a:xfrm>
        </p:spPr>
        <p:txBody>
          <a:bodyPr anchor="b">
            <a:normAutofit/>
          </a:bodyPr>
          <a:lstStyle>
            <a:lvl1pPr>
              <a:lnSpc>
                <a:spcPct val="100000"/>
              </a:lnSpc>
              <a:defRPr sz="4400" spc="750" baseline="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C52F020-8516-4B9E-B455-5731ED6C9E9E}"/>
              </a:ext>
            </a:extLst>
          </p:cNvPr>
          <p:cNvSpPr>
            <a:spLocks noGrp="1"/>
          </p:cNvSpPr>
          <p:nvPr>
            <p:ph type="body" idx="1"/>
          </p:nvPr>
        </p:nvSpPr>
        <p:spPr>
          <a:xfrm>
            <a:off x="1371600" y="4974336"/>
            <a:ext cx="9966961" cy="1115568"/>
          </a:xfrm>
        </p:spPr>
        <p:txBody>
          <a:bodyPr>
            <a:normAutofit/>
          </a:bodyPr>
          <a:lstStyle>
            <a:lvl1pPr marL="0" indent="0">
              <a:buNone/>
              <a:defRPr sz="1600" cap="all" spc="60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C822993-6E28-44BB-B983-095B476B801A}"/>
              </a:ext>
            </a:extLst>
          </p:cNvPr>
          <p:cNvSpPr>
            <a:spLocks noGrp="1"/>
          </p:cNvSpPr>
          <p:nvPr>
            <p:ph type="dt" sz="half" idx="10"/>
          </p:nvPr>
        </p:nvSpPr>
        <p:spPr/>
        <p:txBody>
          <a:bodyPr/>
          <a:lstStyle/>
          <a:p>
            <a:fld id="{86807482-8128-47C6-A8DD-6452B0291CFF}" type="datetime2">
              <a:rPr lang="en-US" smtClean="0"/>
              <a:t>Thursday, March 18, 2021</a:t>
            </a:fld>
            <a:endParaRPr lang="en-US"/>
          </a:p>
        </p:txBody>
      </p:sp>
      <p:sp>
        <p:nvSpPr>
          <p:cNvPr id="5" name="Footer Placeholder 4">
            <a:extLst>
              <a:ext uri="{FF2B5EF4-FFF2-40B4-BE49-F238E27FC236}">
                <a16:creationId xmlns:a16="http://schemas.microsoft.com/office/drawing/2014/main" id="{FC909971-06C9-462B-81D9-BEF24C708A1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9A076D-47C1-49CD-9A8B-956DB3FC31F7}"/>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1973207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28DFBD-F5ED-455C-8AD0-97476A55E3D5}"/>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C30E58C-F463-4D52-9225-9410133113A4}"/>
              </a:ext>
            </a:extLst>
          </p:cNvPr>
          <p:cNvSpPr>
            <a:spLocks noGrp="1"/>
          </p:cNvSpPr>
          <p:nvPr>
            <p:ph sz="half" idx="1"/>
          </p:nvPr>
        </p:nvSpPr>
        <p:spPr>
          <a:xfrm>
            <a:off x="1371600" y="2112264"/>
            <a:ext cx="4846320" cy="39593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6AF7BDB4-97FA-485D-A557-6F96692BAC9E}"/>
              </a:ext>
            </a:extLst>
          </p:cNvPr>
          <p:cNvSpPr>
            <a:spLocks noGrp="1"/>
          </p:cNvSpPr>
          <p:nvPr>
            <p:ph sz="half" idx="2"/>
          </p:nvPr>
        </p:nvSpPr>
        <p:spPr>
          <a:xfrm>
            <a:off x="6766560" y="2112265"/>
            <a:ext cx="4846320" cy="395935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68C50007-C799-4117-8ACD-5EE980E63F17}"/>
              </a:ext>
            </a:extLst>
          </p:cNvPr>
          <p:cNvSpPr>
            <a:spLocks noGrp="1"/>
          </p:cNvSpPr>
          <p:nvPr>
            <p:ph type="dt" sz="half" idx="10"/>
          </p:nvPr>
        </p:nvSpPr>
        <p:spPr/>
        <p:txBody>
          <a:bodyPr/>
          <a:lstStyle/>
          <a:p>
            <a:fld id="{37903F25-275E-41DE-BE3B-EBF0DB49F9B1}" type="datetime2">
              <a:rPr lang="en-US" smtClean="0"/>
              <a:t>Thursday, March 18, 2021</a:t>
            </a:fld>
            <a:endParaRPr lang="en-US"/>
          </a:p>
        </p:txBody>
      </p:sp>
      <p:sp>
        <p:nvSpPr>
          <p:cNvPr id="6" name="Footer Placeholder 5">
            <a:extLst>
              <a:ext uri="{FF2B5EF4-FFF2-40B4-BE49-F238E27FC236}">
                <a16:creationId xmlns:a16="http://schemas.microsoft.com/office/drawing/2014/main" id="{F24E8968-6BAD-4D5A-BF1D-911C7A39C1C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99D8C08-BF20-4D5E-9004-0C075C36D8A4}"/>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40075469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2036E0D-26A5-455A-A8BD-70DA8BC03EB2}"/>
              </a:ext>
            </a:extLst>
          </p:cNvPr>
          <p:cNvSpPr>
            <a:spLocks noGrp="1"/>
          </p:cNvSpPr>
          <p:nvPr>
            <p:ph type="body" idx="1"/>
          </p:nvPr>
        </p:nvSpPr>
        <p:spPr>
          <a:xfrm>
            <a:off x="1371600" y="2112264"/>
            <a:ext cx="484107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7FD4EA0-094D-4056-9032-BFB44B40896B}"/>
              </a:ext>
            </a:extLst>
          </p:cNvPr>
          <p:cNvSpPr>
            <a:spLocks noGrp="1"/>
          </p:cNvSpPr>
          <p:nvPr>
            <p:ph sz="half" idx="2"/>
          </p:nvPr>
        </p:nvSpPr>
        <p:spPr>
          <a:xfrm>
            <a:off x="1371600" y="3018472"/>
            <a:ext cx="4841076" cy="31048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5FC0CCE8-718F-4620-8B4A-C60EEA7B884D}"/>
              </a:ext>
            </a:extLst>
          </p:cNvPr>
          <p:cNvSpPr>
            <a:spLocks noGrp="1"/>
          </p:cNvSpPr>
          <p:nvPr>
            <p:ph type="body" sz="quarter" idx="3"/>
          </p:nvPr>
        </p:nvSpPr>
        <p:spPr>
          <a:xfrm>
            <a:off x="6766560" y="2112264"/>
            <a:ext cx="484632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6CE86DF-0069-4D31-BDD3-A9A2F9B7B468}"/>
              </a:ext>
            </a:extLst>
          </p:cNvPr>
          <p:cNvSpPr>
            <a:spLocks noGrp="1"/>
          </p:cNvSpPr>
          <p:nvPr>
            <p:ph sz="quarter" idx="4"/>
          </p:nvPr>
        </p:nvSpPr>
        <p:spPr>
          <a:xfrm>
            <a:off x="6766560" y="3018471"/>
            <a:ext cx="4841076" cy="31048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21A5ED06-FE54-4B86-A8D4-07D0EB08C3AB}"/>
              </a:ext>
            </a:extLst>
          </p:cNvPr>
          <p:cNvSpPr>
            <a:spLocks noGrp="1"/>
          </p:cNvSpPr>
          <p:nvPr>
            <p:ph type="dt" sz="half" idx="10"/>
          </p:nvPr>
        </p:nvSpPr>
        <p:spPr/>
        <p:txBody>
          <a:bodyPr/>
          <a:lstStyle/>
          <a:p>
            <a:fld id="{EE475572-4A44-4171-84AA-64D42C8050A6}" type="datetime2">
              <a:rPr lang="en-US" smtClean="0"/>
              <a:t>Thursday, March 18, 2021</a:t>
            </a:fld>
            <a:endParaRPr lang="en-US"/>
          </a:p>
        </p:txBody>
      </p:sp>
      <p:sp>
        <p:nvSpPr>
          <p:cNvPr id="8" name="Footer Placeholder 7">
            <a:extLst>
              <a:ext uri="{FF2B5EF4-FFF2-40B4-BE49-F238E27FC236}">
                <a16:creationId xmlns:a16="http://schemas.microsoft.com/office/drawing/2014/main" id="{CE9EC6C3-0950-4AFE-936A-9AB5D227844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784B1D1-BE0C-48F4-BC74-90675A0F07CF}"/>
              </a:ext>
            </a:extLst>
          </p:cNvPr>
          <p:cNvSpPr>
            <a:spLocks noGrp="1"/>
          </p:cNvSpPr>
          <p:nvPr>
            <p:ph type="sldNum" sz="quarter" idx="12"/>
          </p:nvPr>
        </p:nvSpPr>
        <p:spPr/>
        <p:txBody>
          <a:bodyPr/>
          <a:lstStyle/>
          <a:p>
            <a:fld id="{C01389E6-C847-4AD0-B56D-D205B2EAB1EE}" type="slidenum">
              <a:rPr lang="en-US" smtClean="0"/>
              <a:t>‹#›</a:t>
            </a:fld>
            <a:endParaRPr lang="en-US"/>
          </a:p>
        </p:txBody>
      </p:sp>
      <p:sp>
        <p:nvSpPr>
          <p:cNvPr id="10" name="Title 9">
            <a:extLst>
              <a:ext uri="{FF2B5EF4-FFF2-40B4-BE49-F238E27FC236}">
                <a16:creationId xmlns:a16="http://schemas.microsoft.com/office/drawing/2014/main" id="{2D453288-3D76-40C1-BE00-223AB28F13DF}"/>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7739562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B1716-24B0-42CD-95B6-843092597B2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9E3617E-4B11-481F-AC6E-00031790294A}"/>
              </a:ext>
            </a:extLst>
          </p:cNvPr>
          <p:cNvSpPr>
            <a:spLocks noGrp="1"/>
          </p:cNvSpPr>
          <p:nvPr>
            <p:ph type="dt" sz="half" idx="10"/>
          </p:nvPr>
        </p:nvSpPr>
        <p:spPr/>
        <p:txBody>
          <a:bodyPr/>
          <a:lstStyle/>
          <a:p>
            <a:fld id="{C4C1612E-528E-4FD5-9E9E-E15F1108F171}" type="datetime2">
              <a:rPr lang="en-US" smtClean="0"/>
              <a:t>Thursday, March 18, 2021</a:t>
            </a:fld>
            <a:endParaRPr lang="en-US"/>
          </a:p>
        </p:txBody>
      </p:sp>
      <p:sp>
        <p:nvSpPr>
          <p:cNvPr id="4" name="Footer Placeholder 3">
            <a:extLst>
              <a:ext uri="{FF2B5EF4-FFF2-40B4-BE49-F238E27FC236}">
                <a16:creationId xmlns:a16="http://schemas.microsoft.com/office/drawing/2014/main" id="{F6BF19CC-06D3-40E9-81B5-63B457B220C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AEFC312-3AA5-46F7-B701-3D9327A68DB7}"/>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5247139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8C9E28E-1389-47AF-B3EB-22571417ACBE}"/>
              </a:ext>
            </a:extLst>
          </p:cNvPr>
          <p:cNvSpPr>
            <a:spLocks noGrp="1"/>
          </p:cNvSpPr>
          <p:nvPr>
            <p:ph type="dt" sz="half" idx="10"/>
          </p:nvPr>
        </p:nvSpPr>
        <p:spPr/>
        <p:txBody>
          <a:bodyPr/>
          <a:lstStyle/>
          <a:p>
            <a:fld id="{D4F6D862-A06D-436F-A92E-EBAAD50B6E50}" type="datetime2">
              <a:rPr lang="en-US" smtClean="0"/>
              <a:t>Thursday, March 18, 2021</a:t>
            </a:fld>
            <a:endParaRPr lang="en-US"/>
          </a:p>
        </p:txBody>
      </p:sp>
      <p:sp>
        <p:nvSpPr>
          <p:cNvPr id="3" name="Footer Placeholder 2">
            <a:extLst>
              <a:ext uri="{FF2B5EF4-FFF2-40B4-BE49-F238E27FC236}">
                <a16:creationId xmlns:a16="http://schemas.microsoft.com/office/drawing/2014/main" id="{BFCF6B08-1984-4F7C-9F6E-A4F47BDBA21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771B3C5-CEC7-427F-931C-1318C421BEF9}"/>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14726402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EB55F-536E-4547-A5D2-0483FC3684CD}"/>
              </a:ext>
            </a:extLst>
          </p:cNvPr>
          <p:cNvSpPr>
            <a:spLocks noGrp="1"/>
          </p:cNvSpPr>
          <p:nvPr>
            <p:ph type="title"/>
          </p:nvPr>
        </p:nvSpPr>
        <p:spPr>
          <a:xfrm>
            <a:off x="1371600" y="987425"/>
            <a:ext cx="3932237" cy="1894511"/>
          </a:xfrm>
        </p:spPr>
        <p:txBody>
          <a:bodyPr anchor="b"/>
          <a:lstStyle>
            <a:lvl1pPr>
              <a:lnSpc>
                <a:spcPct val="100000"/>
              </a:lnSpc>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3D717D3C-533B-4EA9-886B-FAE59956C74C}"/>
              </a:ext>
            </a:extLst>
          </p:cNvPr>
          <p:cNvSpPr>
            <a:spLocks noGrp="1"/>
          </p:cNvSpPr>
          <p:nvPr>
            <p:ph idx="1"/>
          </p:nvPr>
        </p:nvSpPr>
        <p:spPr>
          <a:xfrm>
            <a:off x="5650992" y="987425"/>
            <a:ext cx="5687568" cy="4873625"/>
          </a:xfrm>
        </p:spPr>
        <p:txBody>
          <a:bodyPr>
            <a:normAutofit/>
          </a:bodyPr>
          <a:lstStyle>
            <a:lvl1pPr>
              <a:defRPr sz="20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2419D2E1-4B17-4608-961E-2C4719855E89}"/>
              </a:ext>
            </a:extLst>
          </p:cNvPr>
          <p:cNvSpPr>
            <a:spLocks noGrp="1"/>
          </p:cNvSpPr>
          <p:nvPr>
            <p:ph type="body" sz="half" idx="2"/>
          </p:nvPr>
        </p:nvSpPr>
        <p:spPr>
          <a:xfrm>
            <a:off x="1371600" y="3058510"/>
            <a:ext cx="3932237" cy="280254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75A3535-184C-438C-AE91-9C42B7C5AFB6}"/>
              </a:ext>
            </a:extLst>
          </p:cNvPr>
          <p:cNvSpPr>
            <a:spLocks noGrp="1"/>
          </p:cNvSpPr>
          <p:nvPr>
            <p:ph type="dt" sz="half" idx="10"/>
          </p:nvPr>
        </p:nvSpPr>
        <p:spPr/>
        <p:txBody>
          <a:bodyPr/>
          <a:lstStyle/>
          <a:p>
            <a:fld id="{B73E0B7D-2260-4809-8F0A-9E5F3E24F169}" type="datetime2">
              <a:rPr lang="en-US" smtClean="0"/>
              <a:t>Thursday, March 18, 2021</a:t>
            </a:fld>
            <a:endParaRPr lang="en-US"/>
          </a:p>
        </p:txBody>
      </p:sp>
      <p:sp>
        <p:nvSpPr>
          <p:cNvPr id="6" name="Footer Placeholder 5">
            <a:extLst>
              <a:ext uri="{FF2B5EF4-FFF2-40B4-BE49-F238E27FC236}">
                <a16:creationId xmlns:a16="http://schemas.microsoft.com/office/drawing/2014/main" id="{0DF6DBC3-4A58-42BA-9B55-A9A72510374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D4E6563-0AB6-4038-A12B-A259552DB66C}"/>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12940245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9702C5-1E3B-4C62-A538-59BB572864A0}"/>
              </a:ext>
            </a:extLst>
          </p:cNvPr>
          <p:cNvSpPr>
            <a:spLocks noGrp="1"/>
          </p:cNvSpPr>
          <p:nvPr>
            <p:ph type="title"/>
          </p:nvPr>
        </p:nvSpPr>
        <p:spPr>
          <a:xfrm>
            <a:off x="1371600" y="987552"/>
            <a:ext cx="3932237" cy="1892808"/>
          </a:xfrm>
        </p:spPr>
        <p:txBody>
          <a:bodyPr anchor="b"/>
          <a:lstStyle>
            <a:lvl1pPr>
              <a:defRPr sz="3200" baseline="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6E2CF574-95CE-4E60-B2CF-3B5B4F33A767}"/>
              </a:ext>
            </a:extLst>
          </p:cNvPr>
          <p:cNvSpPr>
            <a:spLocks noGrp="1"/>
          </p:cNvSpPr>
          <p:nvPr>
            <p:ph type="pic" idx="1"/>
          </p:nvPr>
        </p:nvSpPr>
        <p:spPr>
          <a:xfrm>
            <a:off x="5505319" y="987425"/>
            <a:ext cx="5833242"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6D039F7C-C735-4356-8B04-89E19047950C}"/>
              </a:ext>
            </a:extLst>
          </p:cNvPr>
          <p:cNvSpPr>
            <a:spLocks noGrp="1"/>
          </p:cNvSpPr>
          <p:nvPr>
            <p:ph type="body" sz="half" idx="2"/>
          </p:nvPr>
        </p:nvSpPr>
        <p:spPr>
          <a:xfrm>
            <a:off x="1371600" y="3033286"/>
            <a:ext cx="3932237" cy="283570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5E706DF-52A3-4F34-9BF5-E1ACD5D54283}"/>
              </a:ext>
            </a:extLst>
          </p:cNvPr>
          <p:cNvSpPr>
            <a:spLocks noGrp="1"/>
          </p:cNvSpPr>
          <p:nvPr>
            <p:ph type="dt" sz="half" idx="10"/>
          </p:nvPr>
        </p:nvSpPr>
        <p:spPr/>
        <p:txBody>
          <a:bodyPr/>
          <a:lstStyle/>
          <a:p>
            <a:fld id="{3C8E4735-C637-46A3-94EB-AB3AC4188D2F}" type="datetime2">
              <a:rPr lang="en-US" smtClean="0"/>
              <a:t>Thursday, March 18, 2021</a:t>
            </a:fld>
            <a:endParaRPr lang="en-US"/>
          </a:p>
        </p:txBody>
      </p:sp>
      <p:sp>
        <p:nvSpPr>
          <p:cNvPr id="6" name="Footer Placeholder 5">
            <a:extLst>
              <a:ext uri="{FF2B5EF4-FFF2-40B4-BE49-F238E27FC236}">
                <a16:creationId xmlns:a16="http://schemas.microsoft.com/office/drawing/2014/main" id="{BFB25E53-E72E-4110-BB6B-3477F56C308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3686F8F-3D62-4CEC-AD9A-B70848E6A81C}"/>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41407744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CF2F3BB-127D-44BC-A8EF-A8BB5F5911CA}"/>
              </a:ext>
            </a:extLst>
          </p:cNvPr>
          <p:cNvSpPr/>
          <p:nvPr/>
        </p:nvSpPr>
        <p:spPr>
          <a:xfrm rot="10800000" flipH="1">
            <a:off x="0" y="6401226"/>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10D1F30-F118-4A1F-A48F-7E5706959F64}"/>
              </a:ext>
            </a:extLst>
          </p:cNvPr>
          <p:cNvSpPr/>
          <p:nvPr/>
        </p:nvSpPr>
        <p:spPr>
          <a:xfrm flipH="1">
            <a:off x="4038602" y="6401228"/>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17AE890C-17CE-44C0-BDED-BA68F92A845D}"/>
              </a:ext>
            </a:extLst>
          </p:cNvPr>
          <p:cNvSpPr>
            <a:spLocks noGrp="1"/>
          </p:cNvSpPr>
          <p:nvPr>
            <p:ph type="title"/>
          </p:nvPr>
        </p:nvSpPr>
        <p:spPr>
          <a:xfrm>
            <a:off x="1371600" y="795528"/>
            <a:ext cx="10241280" cy="1234440"/>
          </a:xfrm>
          <a:prstGeom prst="rect">
            <a:avLst/>
          </a:prstGeom>
        </p:spPr>
        <p:txBody>
          <a:bodyPr vert="horz" lIns="0" tIns="0" rIns="0" bIns="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47910A6E-46D1-42CF-996C-2207737FB871}"/>
              </a:ext>
            </a:extLst>
          </p:cNvPr>
          <p:cNvSpPr>
            <a:spLocks noGrp="1"/>
          </p:cNvSpPr>
          <p:nvPr>
            <p:ph type="body" idx="1"/>
          </p:nvPr>
        </p:nvSpPr>
        <p:spPr>
          <a:xfrm>
            <a:off x="1371600" y="2112264"/>
            <a:ext cx="10241280" cy="3959352"/>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85B5247-D236-462B-BCE0-2A24DF75B085}"/>
              </a:ext>
            </a:extLst>
          </p:cNvPr>
          <p:cNvSpPr>
            <a:spLocks noGrp="1"/>
          </p:cNvSpPr>
          <p:nvPr>
            <p:ph type="dt" sz="half" idx="2"/>
          </p:nvPr>
        </p:nvSpPr>
        <p:spPr>
          <a:xfrm>
            <a:off x="7909560" y="6409944"/>
            <a:ext cx="3703320" cy="448056"/>
          </a:xfrm>
          <a:prstGeom prst="rect">
            <a:avLst/>
          </a:prstGeom>
        </p:spPr>
        <p:txBody>
          <a:bodyPr vert="horz" lIns="91440" tIns="45720" rIns="91440" bIns="45720" rtlCol="0" anchor="ctr"/>
          <a:lstStyle>
            <a:lvl1pPr algn="r">
              <a:defRPr sz="800" cap="all" spc="300" baseline="0">
                <a:solidFill>
                  <a:srgbClr val="FFFFFF"/>
                </a:solidFill>
              </a:defRPr>
            </a:lvl1pPr>
          </a:lstStyle>
          <a:p>
            <a:fld id="{AE0C963C-C1DB-4AFD-9DDC-0691666BF49B}" type="datetime2">
              <a:rPr lang="en-US" smtClean="0"/>
              <a:pPr/>
              <a:t>Thursday, March 18, 2021</a:t>
            </a:fld>
            <a:endParaRPr lang="en-US" cap="all" dirty="0"/>
          </a:p>
        </p:txBody>
      </p:sp>
      <p:sp>
        <p:nvSpPr>
          <p:cNvPr id="5" name="Footer Placeholder 4">
            <a:extLst>
              <a:ext uri="{FF2B5EF4-FFF2-40B4-BE49-F238E27FC236}">
                <a16:creationId xmlns:a16="http://schemas.microsoft.com/office/drawing/2014/main" id="{19155C58-7DDF-4CD4-96AD-F9CC844D84CC}"/>
              </a:ext>
            </a:extLst>
          </p:cNvPr>
          <p:cNvSpPr>
            <a:spLocks noGrp="1"/>
          </p:cNvSpPr>
          <p:nvPr>
            <p:ph type="ftr" sz="quarter" idx="3"/>
          </p:nvPr>
        </p:nvSpPr>
        <p:spPr>
          <a:xfrm rot="5400000">
            <a:off x="-1828800" y="1911096"/>
            <a:ext cx="4114800" cy="457200"/>
          </a:xfrm>
          <a:prstGeom prst="rect">
            <a:avLst/>
          </a:prstGeom>
        </p:spPr>
        <p:txBody>
          <a:bodyPr vert="horz" lIns="91440" tIns="45720" rIns="91440" bIns="45720" rtlCol="0" anchor="ctr"/>
          <a:lstStyle>
            <a:lvl1pPr algn="l">
              <a:defRPr sz="800" b="1">
                <a:solidFill>
                  <a:schemeClr val="tx1"/>
                </a:solidFill>
                <a:latin typeface="+mj-lt"/>
              </a:defRPr>
            </a:lvl1pPr>
          </a:lstStyle>
          <a:p>
            <a:pPr algn="l"/>
            <a:endParaRPr lang="en-US"/>
          </a:p>
        </p:txBody>
      </p:sp>
      <p:sp>
        <p:nvSpPr>
          <p:cNvPr id="6" name="Slide Number Placeholder 5">
            <a:extLst>
              <a:ext uri="{FF2B5EF4-FFF2-40B4-BE49-F238E27FC236}">
                <a16:creationId xmlns:a16="http://schemas.microsoft.com/office/drawing/2014/main" id="{6F495647-A849-45D9-BC71-46A12E6DE479}"/>
              </a:ext>
            </a:extLst>
          </p:cNvPr>
          <p:cNvSpPr>
            <a:spLocks noGrp="1"/>
          </p:cNvSpPr>
          <p:nvPr>
            <p:ph type="sldNum" sz="quarter" idx="4"/>
          </p:nvPr>
        </p:nvSpPr>
        <p:spPr>
          <a:xfrm>
            <a:off x="11667744" y="6409944"/>
            <a:ext cx="438912" cy="448056"/>
          </a:xfrm>
          <a:prstGeom prst="rect">
            <a:avLst/>
          </a:prstGeom>
        </p:spPr>
        <p:txBody>
          <a:bodyPr vert="horz" lIns="91440" tIns="45720" rIns="91440" bIns="45720" rtlCol="0" anchor="ctr"/>
          <a:lstStyle>
            <a:lvl1pPr algn="r">
              <a:defRPr sz="800">
                <a:solidFill>
                  <a:srgbClr val="FFFFFF"/>
                </a:solidFill>
              </a:defRPr>
            </a:lvl1pPr>
          </a:lstStyle>
          <a:p>
            <a:fld id="{C01389E6-C847-4AD0-B56D-D205B2EAB1EE}" type="slidenum">
              <a:rPr lang="en-US" smtClean="0"/>
              <a:pPr/>
              <a:t>‹#›</a:t>
            </a:fld>
            <a:endParaRPr lang="en-US" sz="800" dirty="0"/>
          </a:p>
        </p:txBody>
      </p:sp>
    </p:spTree>
    <p:extLst>
      <p:ext uri="{BB962C8B-B14F-4D97-AF65-F5344CB8AC3E}">
        <p14:creationId xmlns:p14="http://schemas.microsoft.com/office/powerpoint/2010/main" val="3159063985"/>
      </p:ext>
    </p:extLst>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9" r:id="rId4"/>
    <p:sldLayoutId id="2147483688" r:id="rId5"/>
    <p:sldLayoutId id="2147483680" r:id="rId6"/>
    <p:sldLayoutId id="2147483687" r:id="rId7"/>
    <p:sldLayoutId id="2147483686" r:id="rId8"/>
    <p:sldLayoutId id="2147483678" r:id="rId9"/>
    <p:sldLayoutId id="2147483679" r:id="rId10"/>
    <p:sldLayoutId id="2147483681" r:id="rId11"/>
  </p:sldLayoutIdLst>
  <p:hf sldNum="0" hdr="0" ftr="0" dt="0"/>
  <p:txStyles>
    <p:titleStyle>
      <a:lvl1pPr algn="l" defTabSz="914400" rtl="0" eaLnBrk="1" latinLnBrk="0" hangingPunct="1">
        <a:lnSpc>
          <a:spcPct val="100000"/>
        </a:lnSpc>
        <a:spcBef>
          <a:spcPct val="0"/>
        </a:spcBef>
        <a:buNone/>
        <a:defRPr sz="3600" b="1" i="0" kern="1200" cap="all" spc="700"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3F794D0-2982-490E-88DA-93D4897508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Microscope with lab glassware">
            <a:extLst>
              <a:ext uri="{FF2B5EF4-FFF2-40B4-BE49-F238E27FC236}">
                <a16:creationId xmlns:a16="http://schemas.microsoft.com/office/drawing/2014/main" id="{CF7884E7-6E00-4C73-8288-36089E6606C4}"/>
              </a:ext>
            </a:extLst>
          </p:cNvPr>
          <p:cNvPicPr>
            <a:picLocks noChangeAspect="1"/>
          </p:cNvPicPr>
          <p:nvPr/>
        </p:nvPicPr>
        <p:blipFill rotWithShape="1">
          <a:blip r:embed="rId2"/>
          <a:srcRect t="12699" b="32485"/>
          <a:stretch/>
        </p:blipFill>
        <p:spPr>
          <a:xfrm>
            <a:off x="-2" y="10"/>
            <a:ext cx="12192002" cy="4461036"/>
          </a:xfrm>
          <a:prstGeom prst="rect">
            <a:avLst/>
          </a:prstGeom>
        </p:spPr>
      </p:pic>
      <p:sp>
        <p:nvSpPr>
          <p:cNvPr id="11" name="Rectangle 10">
            <a:extLst>
              <a:ext uri="{FF2B5EF4-FFF2-40B4-BE49-F238E27FC236}">
                <a16:creationId xmlns:a16="http://schemas.microsoft.com/office/drawing/2014/main" id="{AFD24A3D-F07A-44A9-BE55-5576292E15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4460827"/>
            <a:ext cx="12192003" cy="2397392"/>
          </a:xfrm>
          <a:prstGeom prst="rect">
            <a:avLst/>
          </a:prstGeom>
          <a:gradFill>
            <a:gsLst>
              <a:gs pos="8000">
                <a:schemeClr val="accent6"/>
              </a:gs>
              <a:gs pos="86000">
                <a:schemeClr val="accent5"/>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04441C9-FD2D-4031-B5C5-67478196C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4038600" y="4463553"/>
            <a:ext cx="8153401" cy="2394447"/>
          </a:xfrm>
          <a:prstGeom prst="rect">
            <a:avLst/>
          </a:prstGeom>
          <a:gradFill>
            <a:gsLst>
              <a:gs pos="0">
                <a:schemeClr val="accent5">
                  <a:lumMod val="60000"/>
                  <a:lumOff val="40000"/>
                  <a:alpha val="0"/>
                </a:schemeClr>
              </a:gs>
              <a:gs pos="99000">
                <a:schemeClr val="accent2">
                  <a:alpha val="81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Freeform: Shape 14">
            <a:extLst>
              <a:ext uri="{FF2B5EF4-FFF2-40B4-BE49-F238E27FC236}">
                <a16:creationId xmlns:a16="http://schemas.microsoft.com/office/drawing/2014/main" id="{EBF09AEC-6E6E-418F-9974-8730F1B2B6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4834054">
            <a:off x="2944145" y="2710934"/>
            <a:ext cx="3118759" cy="4639931"/>
          </a:xfrm>
          <a:custGeom>
            <a:avLst/>
            <a:gdLst>
              <a:gd name="connsiteX0" fmla="*/ 3118759 w 3118759"/>
              <a:gd name="connsiteY0" fmla="*/ 79510 h 4639931"/>
              <a:gd name="connsiteX1" fmla="*/ 1204940 w 3118759"/>
              <a:gd name="connsiteY1" fmla="*/ 4639931 h 4639931"/>
              <a:gd name="connsiteX2" fmla="*/ 1103495 w 3118759"/>
              <a:gd name="connsiteY2" fmla="*/ 4578302 h 4639931"/>
              <a:gd name="connsiteX3" fmla="*/ 0 w 3118759"/>
              <a:gd name="connsiteY3" fmla="*/ 2502877 h 4639931"/>
              <a:gd name="connsiteX4" fmla="*/ 2502877 w 3118759"/>
              <a:gd name="connsiteY4" fmla="*/ 0 h 4639931"/>
              <a:gd name="connsiteX5" fmla="*/ 3007294 w 3118759"/>
              <a:gd name="connsiteY5" fmla="*/ 50850 h 4639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18759" h="4639931">
                <a:moveTo>
                  <a:pt x="3118759" y="79510"/>
                </a:moveTo>
                <a:lnTo>
                  <a:pt x="1204940" y="4639931"/>
                </a:lnTo>
                <a:lnTo>
                  <a:pt x="1103495" y="4578302"/>
                </a:lnTo>
                <a:cubicBezTo>
                  <a:pt x="437725" y="4128517"/>
                  <a:pt x="0" y="3366815"/>
                  <a:pt x="0" y="2502877"/>
                </a:cubicBezTo>
                <a:cubicBezTo>
                  <a:pt x="0" y="1120576"/>
                  <a:pt x="1120576" y="0"/>
                  <a:pt x="2502877" y="0"/>
                </a:cubicBezTo>
                <a:cubicBezTo>
                  <a:pt x="2675665" y="0"/>
                  <a:pt x="2844363" y="17509"/>
                  <a:pt x="3007294" y="50850"/>
                </a:cubicBezTo>
                <a:close/>
              </a:path>
            </a:pathLst>
          </a:custGeom>
          <a:gradFill>
            <a:gsLst>
              <a:gs pos="0">
                <a:schemeClr val="accent6">
                  <a:alpha val="12000"/>
                </a:schemeClr>
              </a:gs>
              <a:gs pos="100000">
                <a:schemeClr val="accent6">
                  <a:lumMod val="60000"/>
                  <a:lumOff val="40000"/>
                  <a:alpha val="2000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Rectangle 16">
            <a:extLst>
              <a:ext uri="{FF2B5EF4-FFF2-40B4-BE49-F238E27FC236}">
                <a16:creationId xmlns:a16="http://schemas.microsoft.com/office/drawing/2014/main" id="{3D9D3989-3E00-4727-914E-959DFE8FAC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76701" y="4460827"/>
            <a:ext cx="8115300" cy="1945408"/>
          </a:xfrm>
          <a:prstGeom prst="rect">
            <a:avLst/>
          </a:prstGeom>
          <a:gradFill>
            <a:gsLst>
              <a:gs pos="0">
                <a:schemeClr val="accent6">
                  <a:alpha val="16000"/>
                </a:schemeClr>
              </a:gs>
              <a:gs pos="62000">
                <a:schemeClr val="accent5">
                  <a:alpha val="0"/>
                </a:scheme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AA3EE1D-BB2E-48EB-B67E-8429C600C962}"/>
              </a:ext>
            </a:extLst>
          </p:cNvPr>
          <p:cNvSpPr>
            <a:spLocks noGrp="1"/>
          </p:cNvSpPr>
          <p:nvPr>
            <p:ph type="ctrTitle"/>
          </p:nvPr>
        </p:nvSpPr>
        <p:spPr>
          <a:xfrm>
            <a:off x="1383807" y="4611271"/>
            <a:ext cx="9436593" cy="1171556"/>
          </a:xfrm>
        </p:spPr>
        <p:txBody>
          <a:bodyPr>
            <a:normAutofit/>
          </a:bodyPr>
          <a:lstStyle/>
          <a:p>
            <a:pPr marL="0" marR="0" algn="l">
              <a:lnSpc>
                <a:spcPct val="90000"/>
              </a:lnSpc>
              <a:spcBef>
                <a:spcPts val="0"/>
              </a:spcBef>
              <a:spcAft>
                <a:spcPts val="0"/>
              </a:spcAft>
            </a:pPr>
            <a:r>
              <a:rPr lang="en-US" sz="2500" b="1" dirty="0">
                <a:solidFill>
                  <a:schemeClr val="bg1"/>
                </a:solidFill>
                <a:effectLst/>
                <a:latin typeface="Times New Roman" panose="02020603050405020304" pitchFamily="18" charset="0"/>
                <a:ea typeface="Calibri" panose="020F0502020204030204" pitchFamily="34" charset="0"/>
                <a:cs typeface="Arial" panose="020B0604020202020204" pitchFamily="34" charset="0"/>
              </a:rPr>
              <a:t>Cotton Crop Disease Detection</a:t>
            </a:r>
            <a:br>
              <a:rPr lang="en-PK" sz="2500" dirty="0">
                <a:solidFill>
                  <a:schemeClr val="bg1"/>
                </a:solidFill>
                <a:effectLst/>
                <a:latin typeface="Calibri" panose="020F0502020204030204" pitchFamily="34" charset="0"/>
                <a:ea typeface="Calibri" panose="020F0502020204030204" pitchFamily="34" charset="0"/>
                <a:cs typeface="Arial" panose="020B0604020202020204" pitchFamily="34" charset="0"/>
              </a:rPr>
            </a:br>
            <a:r>
              <a:rPr lang="en-US" sz="2500" b="1" dirty="0">
                <a:solidFill>
                  <a:schemeClr val="bg1"/>
                </a:solidFill>
                <a:effectLst/>
                <a:latin typeface="Times New Roman" panose="02020603050405020304" pitchFamily="18" charset="0"/>
                <a:ea typeface="Calibri" panose="020F0502020204030204" pitchFamily="34" charset="0"/>
                <a:cs typeface="Arial" panose="020B0604020202020204" pitchFamily="34" charset="0"/>
              </a:rPr>
              <a:t>                  With Deep Learning</a:t>
            </a:r>
            <a:br>
              <a:rPr lang="en-PK" sz="2500" dirty="0">
                <a:solidFill>
                  <a:schemeClr val="bg1"/>
                </a:solidFill>
                <a:effectLst/>
                <a:latin typeface="Calibri" panose="020F0502020204030204" pitchFamily="34" charset="0"/>
                <a:ea typeface="Calibri" panose="020F0502020204030204" pitchFamily="34" charset="0"/>
                <a:cs typeface="Arial" panose="020B0604020202020204" pitchFamily="34" charset="0"/>
              </a:rPr>
            </a:br>
            <a:endParaRPr lang="en-PK" sz="2500" dirty="0">
              <a:solidFill>
                <a:schemeClr val="bg1"/>
              </a:solidFill>
            </a:endParaRPr>
          </a:p>
        </p:txBody>
      </p:sp>
      <p:sp>
        <p:nvSpPr>
          <p:cNvPr id="3" name="Subtitle 2">
            <a:extLst>
              <a:ext uri="{FF2B5EF4-FFF2-40B4-BE49-F238E27FC236}">
                <a16:creationId xmlns:a16="http://schemas.microsoft.com/office/drawing/2014/main" id="{9F2C2B25-2CC7-4401-94B0-22C8E1AC929A}"/>
              </a:ext>
            </a:extLst>
          </p:cNvPr>
          <p:cNvSpPr>
            <a:spLocks noGrp="1"/>
          </p:cNvSpPr>
          <p:nvPr>
            <p:ph type="subTitle" idx="1"/>
          </p:nvPr>
        </p:nvSpPr>
        <p:spPr>
          <a:xfrm>
            <a:off x="1371601" y="5970897"/>
            <a:ext cx="9448800" cy="429904"/>
          </a:xfrm>
        </p:spPr>
        <p:txBody>
          <a:bodyPr>
            <a:noAutofit/>
          </a:bodyPr>
          <a:lstStyle/>
          <a:p>
            <a:pPr marL="6350" marR="57150" indent="-6350" algn="l">
              <a:lnSpc>
                <a:spcPct val="140000"/>
              </a:lnSpc>
              <a:spcBef>
                <a:spcPts val="0"/>
              </a:spcBef>
              <a:spcAft>
                <a:spcPts val="600"/>
              </a:spcAft>
            </a:pPr>
            <a:r>
              <a:rPr lang="en-US" sz="1800" dirty="0">
                <a:solidFill>
                  <a:schemeClr val="bg1"/>
                </a:solidFill>
              </a:rPr>
              <a:t>By</a:t>
            </a:r>
            <a:br>
              <a:rPr lang="en-US" sz="1800" dirty="0">
                <a:solidFill>
                  <a:schemeClr val="bg1"/>
                </a:solidFill>
              </a:rPr>
            </a:br>
            <a:r>
              <a:rPr lang="en-US" sz="1800" b="1" dirty="0">
                <a:solidFill>
                  <a:schemeClr val="bg1"/>
                </a:solidFill>
                <a:effectLst/>
                <a:latin typeface="Times New Roman" panose="02020603050405020304" pitchFamily="18" charset="0"/>
                <a:ea typeface="Times New Roman" panose="02020603050405020304" pitchFamily="18" charset="0"/>
                <a:cs typeface="Arial" panose="020B0604020202020204" pitchFamily="34" charset="0"/>
              </a:rPr>
              <a:t>Muhammad Shadab</a:t>
            </a:r>
            <a:endParaRPr lang="en-PK" sz="18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374862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400"/>
                                        <p:tgtEl>
                                          <p:spTgt spid="3">
                                            <p:txEl>
                                              <p:pRg st="0" end="0"/>
                                            </p:txEl>
                                          </p:spTgt>
                                        </p:tgtEl>
                                      </p:cBhvr>
                                    </p:animEffect>
                                  </p:childTnLst>
                                </p:cTn>
                              </p:par>
                              <p:par>
                                <p:cTn id="8" presetID="10" presetClass="entr" presetSubtype="0" fill="hold" grpId="0" nodeType="withEffect">
                                  <p:stCondLst>
                                    <p:cond delay="1000"/>
                                  </p:stCondLst>
                                  <p:iterate type="lt">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D4C0BBB-0042-4603-A226-6117F3FD5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C44F520-2598-460E-9F91-B02F60830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1DBC8414-BE7E-4B6C-A114-B2C3795C88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EC398C5-5C2E-4038-9DB3-DE2B5A9BEF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09318" y="1410082"/>
            <a:ext cx="6858000" cy="4037835"/>
          </a:xfrm>
          <a:prstGeom prst="rect">
            <a:avLst/>
          </a:prstGeom>
          <a:gradFill>
            <a:gsLst>
              <a:gs pos="8000">
                <a:schemeClr val="accent6"/>
              </a:gs>
              <a:gs pos="100000">
                <a:schemeClr val="accent5">
                  <a:alpha val="89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2F10B26-073B-4B10-8AAA-161242DD82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153806" y="1153804"/>
            <a:ext cx="6346209" cy="4038601"/>
          </a:xfrm>
          <a:prstGeom prst="rect">
            <a:avLst/>
          </a:prstGeom>
          <a:gradFill>
            <a:gsLst>
              <a:gs pos="0">
                <a:schemeClr val="accent5">
                  <a:lumMod val="60000"/>
                  <a:lumOff val="40000"/>
                  <a:alpha val="0"/>
                </a:schemeClr>
              </a:gs>
              <a:gs pos="99000">
                <a:schemeClr val="accent2">
                  <a:alpha val="92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610DBBC7-698F-4A54-B1CB-A99F9CC356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59574" y="3578975"/>
            <a:ext cx="2502407" cy="4055644"/>
          </a:xfrm>
          <a:prstGeom prst="rect">
            <a:avLst/>
          </a:prstGeom>
          <a:gradFill>
            <a:gsLst>
              <a:gs pos="2000">
                <a:schemeClr val="accent5">
                  <a:alpha val="28000"/>
                </a:schemeClr>
              </a:gs>
              <a:gs pos="100000">
                <a:schemeClr val="accent4">
                  <a:alpha val="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DE6E822A-8BCF-432C-83E6-BBE821476C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13000">
                <a:schemeClr val="accent4">
                  <a:lumMod val="20000"/>
                  <a:lumOff val="80000"/>
                  <a:alpha val="2000"/>
                </a:schemeClr>
              </a:gs>
              <a:gs pos="100000">
                <a:schemeClr val="accent6">
                  <a:alpha val="29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3CDA01AC-A72C-4013-BEDE-C3861B5BC1DE}"/>
              </a:ext>
            </a:extLst>
          </p:cNvPr>
          <p:cNvSpPr>
            <a:spLocks noGrp="1"/>
          </p:cNvSpPr>
          <p:nvPr>
            <p:ph type="title"/>
          </p:nvPr>
        </p:nvSpPr>
        <p:spPr>
          <a:xfrm>
            <a:off x="474243" y="681317"/>
            <a:ext cx="3236613" cy="3406187"/>
          </a:xfrm>
        </p:spPr>
        <p:txBody>
          <a:bodyPr vert="horz" lIns="0" tIns="0" rIns="0" bIns="0" rtlCol="0" anchor="b">
            <a:normAutofit/>
          </a:bodyPr>
          <a:lstStyle/>
          <a:p>
            <a:pPr algn="r"/>
            <a:r>
              <a:rPr lang="en-US" sz="3200" spc="750">
                <a:solidFill>
                  <a:schemeClr val="bg1"/>
                </a:solidFill>
                <a:effectLst/>
              </a:rPr>
              <a:t>Model Accuracy: </a:t>
            </a:r>
            <a:br>
              <a:rPr lang="en-US" sz="3200" spc="750">
                <a:solidFill>
                  <a:schemeClr val="bg1"/>
                </a:solidFill>
                <a:effectLst/>
              </a:rPr>
            </a:br>
            <a:endParaRPr lang="en-US" sz="3200" spc="750">
              <a:solidFill>
                <a:schemeClr val="bg1"/>
              </a:solidFill>
            </a:endParaRPr>
          </a:p>
        </p:txBody>
      </p:sp>
      <p:pic>
        <p:nvPicPr>
          <p:cNvPr id="4" name="Picture 3">
            <a:extLst>
              <a:ext uri="{FF2B5EF4-FFF2-40B4-BE49-F238E27FC236}">
                <a16:creationId xmlns:a16="http://schemas.microsoft.com/office/drawing/2014/main" id="{95ACEF4E-A8E6-4089-90A9-9ACBE1450DE1}"/>
              </a:ext>
            </a:extLst>
          </p:cNvPr>
          <p:cNvPicPr/>
          <p:nvPr/>
        </p:nvPicPr>
        <p:blipFill>
          <a:blip r:embed="rId2">
            <a:extLst>
              <a:ext uri="{28A0092B-C50C-407E-A947-70E740481C1C}">
                <a14:useLocalDpi xmlns:a14="http://schemas.microsoft.com/office/drawing/2010/main" val="0"/>
              </a:ext>
            </a:extLst>
          </a:blip>
          <a:stretch>
            <a:fillRect/>
          </a:stretch>
        </p:blipFill>
        <p:spPr>
          <a:xfrm>
            <a:off x="4503619" y="834919"/>
            <a:ext cx="7214138" cy="5195675"/>
          </a:xfrm>
          <a:prstGeom prst="rect">
            <a:avLst/>
          </a:prstGeom>
        </p:spPr>
      </p:pic>
    </p:spTree>
    <p:extLst>
      <p:ext uri="{BB962C8B-B14F-4D97-AF65-F5344CB8AC3E}">
        <p14:creationId xmlns:p14="http://schemas.microsoft.com/office/powerpoint/2010/main" val="21728885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D4C0BBB-0042-4603-A226-6117F3FD5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C44F520-2598-460E-9F91-B02F60830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1DBC8414-BE7E-4B6C-A114-B2C3795C88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EC398C5-5C2E-4038-9DB3-DE2B5A9BEF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09318" y="1410082"/>
            <a:ext cx="6858000" cy="4037835"/>
          </a:xfrm>
          <a:prstGeom prst="rect">
            <a:avLst/>
          </a:prstGeom>
          <a:gradFill>
            <a:gsLst>
              <a:gs pos="8000">
                <a:schemeClr val="accent6"/>
              </a:gs>
              <a:gs pos="100000">
                <a:schemeClr val="accent5">
                  <a:alpha val="89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2F10B26-073B-4B10-8AAA-161242DD82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153806" y="1153804"/>
            <a:ext cx="6346209" cy="4038601"/>
          </a:xfrm>
          <a:prstGeom prst="rect">
            <a:avLst/>
          </a:prstGeom>
          <a:gradFill>
            <a:gsLst>
              <a:gs pos="0">
                <a:schemeClr val="accent5">
                  <a:lumMod val="60000"/>
                  <a:lumOff val="40000"/>
                  <a:alpha val="0"/>
                </a:schemeClr>
              </a:gs>
              <a:gs pos="99000">
                <a:schemeClr val="accent2">
                  <a:alpha val="92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610DBBC7-698F-4A54-B1CB-A99F9CC356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59574" y="3578975"/>
            <a:ext cx="2502407" cy="4055644"/>
          </a:xfrm>
          <a:prstGeom prst="rect">
            <a:avLst/>
          </a:prstGeom>
          <a:gradFill>
            <a:gsLst>
              <a:gs pos="2000">
                <a:schemeClr val="accent5">
                  <a:alpha val="28000"/>
                </a:schemeClr>
              </a:gs>
              <a:gs pos="100000">
                <a:schemeClr val="accent4">
                  <a:alpha val="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DE6E822A-8BCF-432C-83E6-BBE821476C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13000">
                <a:schemeClr val="accent4">
                  <a:lumMod val="20000"/>
                  <a:lumOff val="80000"/>
                  <a:alpha val="2000"/>
                </a:schemeClr>
              </a:gs>
              <a:gs pos="100000">
                <a:schemeClr val="accent6">
                  <a:alpha val="29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AFE4DFD2-7305-47EA-9095-81913A4BC00F}"/>
              </a:ext>
            </a:extLst>
          </p:cNvPr>
          <p:cNvSpPr>
            <a:spLocks noGrp="1"/>
          </p:cNvSpPr>
          <p:nvPr>
            <p:ph type="title"/>
          </p:nvPr>
        </p:nvSpPr>
        <p:spPr>
          <a:xfrm>
            <a:off x="474243" y="681317"/>
            <a:ext cx="3236613" cy="3406187"/>
          </a:xfrm>
        </p:spPr>
        <p:txBody>
          <a:bodyPr vert="horz" lIns="0" tIns="0" rIns="0" bIns="0" rtlCol="0" anchor="b">
            <a:normAutofit/>
          </a:bodyPr>
          <a:lstStyle/>
          <a:p>
            <a:pPr algn="r"/>
            <a:r>
              <a:rPr lang="en-US" sz="3200" spc="750">
                <a:solidFill>
                  <a:schemeClr val="bg1"/>
                </a:solidFill>
                <a:effectLst/>
              </a:rPr>
              <a:t>Model Loss</a:t>
            </a:r>
            <a:br>
              <a:rPr lang="en-US" sz="3200" spc="750">
                <a:solidFill>
                  <a:schemeClr val="bg1"/>
                </a:solidFill>
                <a:effectLst/>
              </a:rPr>
            </a:br>
            <a:endParaRPr lang="en-US" sz="3200" spc="750">
              <a:solidFill>
                <a:schemeClr val="bg1"/>
              </a:solidFill>
            </a:endParaRPr>
          </a:p>
        </p:txBody>
      </p:sp>
      <p:pic>
        <p:nvPicPr>
          <p:cNvPr id="4" name="Picture 3">
            <a:extLst>
              <a:ext uri="{FF2B5EF4-FFF2-40B4-BE49-F238E27FC236}">
                <a16:creationId xmlns:a16="http://schemas.microsoft.com/office/drawing/2014/main" id="{34E500FC-F26C-4EF7-B1A7-C7576C57489B}"/>
              </a:ext>
            </a:extLst>
          </p:cNvPr>
          <p:cNvPicPr/>
          <p:nvPr/>
        </p:nvPicPr>
        <p:blipFill>
          <a:blip r:embed="rId2">
            <a:extLst>
              <a:ext uri="{28A0092B-C50C-407E-A947-70E740481C1C}">
                <a14:useLocalDpi xmlns:a14="http://schemas.microsoft.com/office/drawing/2010/main" val="0"/>
              </a:ext>
            </a:extLst>
          </a:blip>
          <a:stretch>
            <a:fillRect/>
          </a:stretch>
        </p:blipFill>
        <p:spPr>
          <a:xfrm>
            <a:off x="4503619" y="765828"/>
            <a:ext cx="7214138" cy="5333858"/>
          </a:xfrm>
          <a:prstGeom prst="rect">
            <a:avLst/>
          </a:prstGeom>
        </p:spPr>
      </p:pic>
    </p:spTree>
    <p:extLst>
      <p:ext uri="{BB962C8B-B14F-4D97-AF65-F5344CB8AC3E}">
        <p14:creationId xmlns:p14="http://schemas.microsoft.com/office/powerpoint/2010/main" val="11861050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D4C0BBB-0042-4603-A226-6117F3FD5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C44F520-2598-460E-9F91-B02F60830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1DBC8414-BE7E-4B6C-A114-B2C3795C88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EC398C5-5C2E-4038-9DB3-DE2B5A9BEF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09318" y="1410082"/>
            <a:ext cx="6858000" cy="4037835"/>
          </a:xfrm>
          <a:prstGeom prst="rect">
            <a:avLst/>
          </a:prstGeom>
          <a:gradFill>
            <a:gsLst>
              <a:gs pos="8000">
                <a:schemeClr val="accent6"/>
              </a:gs>
              <a:gs pos="100000">
                <a:schemeClr val="accent5">
                  <a:alpha val="89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2F10B26-073B-4B10-8AAA-161242DD82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153806" y="1153804"/>
            <a:ext cx="6346209" cy="4038601"/>
          </a:xfrm>
          <a:prstGeom prst="rect">
            <a:avLst/>
          </a:prstGeom>
          <a:gradFill>
            <a:gsLst>
              <a:gs pos="0">
                <a:schemeClr val="accent5">
                  <a:lumMod val="60000"/>
                  <a:lumOff val="40000"/>
                  <a:alpha val="0"/>
                </a:schemeClr>
              </a:gs>
              <a:gs pos="99000">
                <a:schemeClr val="accent2">
                  <a:alpha val="92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610DBBC7-698F-4A54-B1CB-A99F9CC356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59574" y="3578975"/>
            <a:ext cx="2502407" cy="4055644"/>
          </a:xfrm>
          <a:prstGeom prst="rect">
            <a:avLst/>
          </a:prstGeom>
          <a:gradFill>
            <a:gsLst>
              <a:gs pos="2000">
                <a:schemeClr val="accent5">
                  <a:alpha val="28000"/>
                </a:schemeClr>
              </a:gs>
              <a:gs pos="100000">
                <a:schemeClr val="accent4">
                  <a:alpha val="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DE6E822A-8BCF-432C-83E6-BBE821476C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13000">
                <a:schemeClr val="accent4">
                  <a:lumMod val="20000"/>
                  <a:lumOff val="80000"/>
                  <a:alpha val="2000"/>
                </a:schemeClr>
              </a:gs>
              <a:gs pos="100000">
                <a:schemeClr val="accent6">
                  <a:alpha val="29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F2CB3E8E-BB0A-4A6C-AD60-2C0FF87971B5}"/>
              </a:ext>
            </a:extLst>
          </p:cNvPr>
          <p:cNvSpPr>
            <a:spLocks noGrp="1"/>
          </p:cNvSpPr>
          <p:nvPr>
            <p:ph type="title"/>
          </p:nvPr>
        </p:nvSpPr>
        <p:spPr>
          <a:xfrm>
            <a:off x="474243" y="681317"/>
            <a:ext cx="3236613" cy="3406187"/>
          </a:xfrm>
        </p:spPr>
        <p:txBody>
          <a:bodyPr vert="horz" lIns="0" tIns="0" rIns="0" bIns="0" rtlCol="0" anchor="b">
            <a:normAutofit/>
          </a:bodyPr>
          <a:lstStyle/>
          <a:p>
            <a:pPr algn="r"/>
            <a:r>
              <a:rPr lang="en-US" sz="2200" spc="750">
                <a:solidFill>
                  <a:schemeClr val="bg1"/>
                </a:solidFill>
              </a:rPr>
              <a:t>Web Application:</a:t>
            </a:r>
          </a:p>
        </p:txBody>
      </p:sp>
      <p:pic>
        <p:nvPicPr>
          <p:cNvPr id="4" name="Picture 3">
            <a:extLst>
              <a:ext uri="{FF2B5EF4-FFF2-40B4-BE49-F238E27FC236}">
                <a16:creationId xmlns:a16="http://schemas.microsoft.com/office/drawing/2014/main" id="{79942BD4-CE1D-411E-A159-7621B8EF1A60}"/>
              </a:ext>
            </a:extLst>
          </p:cNvPr>
          <p:cNvPicPr/>
          <p:nvPr/>
        </p:nvPicPr>
        <p:blipFill>
          <a:blip r:embed="rId2">
            <a:extLst>
              <a:ext uri="{28A0092B-C50C-407E-A947-70E740481C1C}">
                <a14:useLocalDpi xmlns:a14="http://schemas.microsoft.com/office/drawing/2010/main" val="0"/>
              </a:ext>
            </a:extLst>
          </a:blip>
          <a:stretch>
            <a:fillRect/>
          </a:stretch>
        </p:blipFill>
        <p:spPr>
          <a:xfrm>
            <a:off x="4503619" y="1511993"/>
            <a:ext cx="7214138" cy="3841527"/>
          </a:xfrm>
          <a:prstGeom prst="rect">
            <a:avLst/>
          </a:prstGeom>
        </p:spPr>
      </p:pic>
    </p:spTree>
    <p:extLst>
      <p:ext uri="{BB962C8B-B14F-4D97-AF65-F5344CB8AC3E}">
        <p14:creationId xmlns:p14="http://schemas.microsoft.com/office/powerpoint/2010/main" val="34953409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22BC6FC-8CB5-4A2D-8A0C-45FFC62FA1CD}"/>
              </a:ext>
            </a:extLst>
          </p:cNvPr>
          <p:cNvPicPr/>
          <p:nvPr/>
        </p:nvPicPr>
        <p:blipFill rotWithShape="1">
          <a:blip r:embed="rId2">
            <a:extLst>
              <a:ext uri="{28A0092B-C50C-407E-A947-70E740481C1C}">
                <a14:useLocalDpi xmlns:a14="http://schemas.microsoft.com/office/drawing/2010/main" val="0"/>
              </a:ext>
            </a:extLst>
          </a:blip>
          <a:srcRect l="-974" t="18381" r="974" b="9696"/>
          <a:stretch/>
        </p:blipFill>
        <p:spPr bwMode="auto">
          <a:xfrm>
            <a:off x="1518823" y="638175"/>
            <a:ext cx="8005005" cy="2084950"/>
          </a:xfrm>
          <a:prstGeom prst="rect">
            <a:avLst/>
          </a:prstGeom>
          <a:ln>
            <a:noFill/>
          </a:ln>
          <a:extLst>
            <a:ext uri="{53640926-AAD7-44D8-BBD7-CCE9431645EC}">
              <a14:shadowObscured xmlns:a14="http://schemas.microsoft.com/office/drawing/2010/main"/>
            </a:ext>
          </a:extLst>
        </p:spPr>
      </p:pic>
      <p:pic>
        <p:nvPicPr>
          <p:cNvPr id="5" name="Picture 4">
            <a:extLst>
              <a:ext uri="{FF2B5EF4-FFF2-40B4-BE49-F238E27FC236}">
                <a16:creationId xmlns:a16="http://schemas.microsoft.com/office/drawing/2014/main" id="{8687C86D-894B-44E8-BF82-2649499CDF04}"/>
              </a:ext>
            </a:extLst>
          </p:cNvPr>
          <p:cNvPicPr/>
          <p:nvPr/>
        </p:nvPicPr>
        <p:blipFill rotWithShape="1">
          <a:blip r:embed="rId3">
            <a:extLst>
              <a:ext uri="{28A0092B-C50C-407E-A947-70E740481C1C}">
                <a14:useLocalDpi xmlns:a14="http://schemas.microsoft.com/office/drawing/2010/main" val="0"/>
              </a:ext>
            </a:extLst>
          </a:blip>
          <a:srcRect t="1984" r="406" b="2117"/>
          <a:stretch/>
        </p:blipFill>
        <p:spPr bwMode="auto">
          <a:xfrm>
            <a:off x="2112498" y="2723125"/>
            <a:ext cx="7010400" cy="276225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983613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BEAC55E-FD3E-4A90-B4E2-D197D80383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2F50D330-1BF7-4A6A-B3A4-0DA67588825E}"/>
              </a:ext>
            </a:extLst>
          </p:cNvPr>
          <p:cNvSpPr>
            <a:spLocks noGrp="1"/>
          </p:cNvSpPr>
          <p:nvPr>
            <p:ph idx="1"/>
          </p:nvPr>
        </p:nvSpPr>
        <p:spPr>
          <a:xfrm>
            <a:off x="1371601" y="1887968"/>
            <a:ext cx="9448800" cy="3812746"/>
          </a:xfrm>
        </p:spPr>
        <p:txBody>
          <a:bodyPr>
            <a:normAutofit/>
          </a:bodyPr>
          <a:lstStyle/>
          <a:p>
            <a:pPr marL="0" indent="0">
              <a:buNone/>
            </a:pPr>
            <a:r>
              <a:rPr lang="en-US" sz="3600" dirty="0">
                <a:effectLst/>
                <a:latin typeface="Times New Roman" panose="02020603050405020304" pitchFamily="18" charset="0"/>
                <a:ea typeface="Calibri" panose="020F0502020204030204" pitchFamily="34" charset="0"/>
                <a:cs typeface="Arial" panose="020B0604020202020204" pitchFamily="34" charset="0"/>
              </a:rPr>
              <a:t>This is the main page of that web application. For putting the image click the Choose File. After putting in the image then the clicks Predict button. When click predict button the application shows me that the cotton leaf or plant is diseased or not.</a:t>
            </a:r>
            <a:endParaRPr lang="en-PK" sz="3600" dirty="0">
              <a:effectLst/>
              <a:latin typeface="Calibri" panose="020F0502020204030204" pitchFamily="34" charset="0"/>
              <a:ea typeface="Calibri" panose="020F0502020204030204" pitchFamily="34" charset="0"/>
              <a:cs typeface="Arial" panose="020B0604020202020204" pitchFamily="34" charset="0"/>
            </a:endParaRPr>
          </a:p>
          <a:p>
            <a:pPr marL="0" indent="0">
              <a:buNone/>
            </a:pPr>
            <a:endParaRPr lang="en-PK" sz="1800" dirty="0"/>
          </a:p>
        </p:txBody>
      </p:sp>
      <p:sp>
        <p:nvSpPr>
          <p:cNvPr id="10" name="Rectangle 9">
            <a:extLst>
              <a:ext uri="{FF2B5EF4-FFF2-40B4-BE49-F238E27FC236}">
                <a16:creationId xmlns:a16="http://schemas.microsoft.com/office/drawing/2014/main" id="{282DCAD1-D7F2-4CA8-960C-526B7DB37A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8741"/>
            <a:ext cx="12192000" cy="449256"/>
          </a:xfrm>
          <a:prstGeom prst="rect">
            <a:avLst/>
          </a:prstGeom>
          <a:gradFill>
            <a:gsLst>
              <a:gs pos="14000">
                <a:schemeClr val="accent4">
                  <a:alpha val="28000"/>
                </a:schemeClr>
              </a:gs>
              <a:gs pos="100000">
                <a:schemeClr val="accent5">
                  <a:alpha val="85000"/>
                </a:schemeClr>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009AC7F-1347-41C8-8BEB-47473A21A6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8316"/>
            <a:ext cx="8153398" cy="449684"/>
          </a:xfrm>
          <a:prstGeom prst="rect">
            <a:avLst/>
          </a:prstGeom>
          <a:gradFill>
            <a:gsLst>
              <a:gs pos="9000">
                <a:schemeClr val="accent2">
                  <a:lumMod val="60000"/>
                  <a:lumOff val="40000"/>
                  <a:alpha val="68000"/>
                </a:schemeClr>
              </a:gs>
              <a:gs pos="99000">
                <a:schemeClr val="accent2"/>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108761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EFE17C2-4B57-4127-9C8C-815E0785E3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16E995-EC62-4074-8C2B-E8C8EB257BC4}"/>
              </a:ext>
            </a:extLst>
          </p:cNvPr>
          <p:cNvSpPr>
            <a:spLocks noGrp="1"/>
          </p:cNvSpPr>
          <p:nvPr>
            <p:ph type="title"/>
          </p:nvPr>
        </p:nvSpPr>
        <p:spPr>
          <a:xfrm>
            <a:off x="1359754" y="457200"/>
            <a:ext cx="9427026" cy="1005143"/>
          </a:xfrm>
        </p:spPr>
        <p:txBody>
          <a:bodyPr anchor="b">
            <a:normAutofit/>
          </a:bodyPr>
          <a:lstStyle/>
          <a:p>
            <a:pPr>
              <a:lnSpc>
                <a:spcPct val="90000"/>
              </a:lnSpc>
            </a:pPr>
            <a:r>
              <a:rPr lang="en-US" b="1">
                <a:effectLst/>
                <a:latin typeface="Times New Roman" panose="02020603050405020304" pitchFamily="18" charset="0"/>
                <a:ea typeface="Times New Roman" panose="02020603050405020304" pitchFamily="18" charset="0"/>
                <a:cs typeface="Times New Roman" panose="02020603050405020304" pitchFamily="18" charset="0"/>
              </a:rPr>
              <a:t>Diseased Cotton plant:</a:t>
            </a:r>
            <a:br>
              <a:rPr lang="en-PK" b="1">
                <a:effectLst/>
                <a:latin typeface="Times New Roman" panose="02020603050405020304" pitchFamily="18" charset="0"/>
                <a:ea typeface="Times New Roman" panose="02020603050405020304" pitchFamily="18" charset="0"/>
                <a:cs typeface="Times New Roman" panose="02020603050405020304" pitchFamily="18" charset="0"/>
              </a:rPr>
            </a:br>
            <a:endParaRPr lang="en-PK"/>
          </a:p>
        </p:txBody>
      </p:sp>
      <p:pic>
        <p:nvPicPr>
          <p:cNvPr id="4" name="Picture 3">
            <a:extLst>
              <a:ext uri="{FF2B5EF4-FFF2-40B4-BE49-F238E27FC236}">
                <a16:creationId xmlns:a16="http://schemas.microsoft.com/office/drawing/2014/main" id="{A4B384DD-93E8-455A-A5F7-B9F522E725F8}"/>
              </a:ext>
            </a:extLst>
          </p:cNvPr>
          <p:cNvPicPr/>
          <p:nvPr/>
        </p:nvPicPr>
        <p:blipFill>
          <a:blip r:embed="rId2">
            <a:extLst>
              <a:ext uri="{28A0092B-C50C-407E-A947-70E740481C1C}">
                <a14:useLocalDpi xmlns:a14="http://schemas.microsoft.com/office/drawing/2010/main" val="0"/>
              </a:ext>
            </a:extLst>
          </a:blip>
          <a:stretch>
            <a:fillRect/>
          </a:stretch>
        </p:blipFill>
        <p:spPr>
          <a:xfrm>
            <a:off x="1371601" y="1800752"/>
            <a:ext cx="5648177" cy="2324155"/>
          </a:xfrm>
          <a:prstGeom prst="rect">
            <a:avLst/>
          </a:prstGeom>
        </p:spPr>
      </p:pic>
      <p:pic>
        <p:nvPicPr>
          <p:cNvPr id="5" name="Picture 4">
            <a:extLst>
              <a:ext uri="{FF2B5EF4-FFF2-40B4-BE49-F238E27FC236}">
                <a16:creationId xmlns:a16="http://schemas.microsoft.com/office/drawing/2014/main" id="{BFEBA7A0-66E4-47AB-97D2-F12F8BE58CB8}"/>
              </a:ext>
            </a:extLst>
          </p:cNvPr>
          <p:cNvPicPr/>
          <p:nvPr/>
        </p:nvPicPr>
        <p:blipFill rotWithShape="1">
          <a:blip r:embed="rId3">
            <a:extLst>
              <a:ext uri="{28A0092B-C50C-407E-A947-70E740481C1C}">
                <a14:useLocalDpi xmlns:a14="http://schemas.microsoft.com/office/drawing/2010/main" val="0"/>
              </a:ext>
            </a:extLst>
          </a:blip>
          <a:srcRect l="4669" t="6141" r="9500" b="-16426"/>
          <a:stretch/>
        </p:blipFill>
        <p:spPr bwMode="auto">
          <a:xfrm>
            <a:off x="2335511" y="4124909"/>
            <a:ext cx="6136066" cy="1670372"/>
          </a:xfrm>
          <a:prstGeom prst="rect">
            <a:avLst/>
          </a:prstGeom>
          <a:extLst>
            <a:ext uri="{53640926-AAD7-44D8-BBD7-CCE9431645EC}">
              <a14:shadowObscured xmlns:a14="http://schemas.microsoft.com/office/drawing/2010/main"/>
            </a:ext>
          </a:extLst>
        </p:spPr>
      </p:pic>
      <p:sp>
        <p:nvSpPr>
          <p:cNvPr id="3" name="Content Placeholder 2">
            <a:extLst>
              <a:ext uri="{FF2B5EF4-FFF2-40B4-BE49-F238E27FC236}">
                <a16:creationId xmlns:a16="http://schemas.microsoft.com/office/drawing/2014/main" id="{A04D236C-817C-4A52-9549-5453C2FE6974}"/>
              </a:ext>
            </a:extLst>
          </p:cNvPr>
          <p:cNvSpPr>
            <a:spLocks noGrp="1"/>
          </p:cNvSpPr>
          <p:nvPr>
            <p:ph idx="1"/>
          </p:nvPr>
        </p:nvSpPr>
        <p:spPr>
          <a:xfrm>
            <a:off x="8115299" y="1800752"/>
            <a:ext cx="2705101" cy="3897142"/>
          </a:xfrm>
        </p:spPr>
        <p:txBody>
          <a:bodyPr>
            <a:normAutofit/>
          </a:bodyPr>
          <a:lstStyle/>
          <a:p>
            <a:pPr marL="0" indent="0">
              <a:buNone/>
            </a:pPr>
            <a:r>
              <a:rPr lang="en-US" sz="1400">
                <a:effectLst/>
                <a:latin typeface="Times New Roman" panose="02020603050405020304" pitchFamily="18" charset="0"/>
                <a:ea typeface="Calibri" panose="020F0502020204030204" pitchFamily="34" charset="0"/>
                <a:cs typeface="Arial" panose="020B0604020202020204" pitchFamily="34" charset="0"/>
              </a:rPr>
              <a:t>If we put the Diseased Cotton plant images that, show me this Cotton Plant Diseased and diseased name Attack of Leaf Sucking and Chewing Pests. And also show me this type of diseased solution.</a:t>
            </a:r>
            <a:endParaRPr lang="en-PK" sz="1400">
              <a:effectLst/>
              <a:latin typeface="Calibri" panose="020F0502020204030204" pitchFamily="34" charset="0"/>
              <a:ea typeface="Calibri" panose="020F0502020204030204" pitchFamily="34" charset="0"/>
              <a:cs typeface="Arial" panose="020B0604020202020204" pitchFamily="34" charset="0"/>
            </a:endParaRPr>
          </a:p>
          <a:p>
            <a:pPr marL="0" indent="0">
              <a:buNone/>
            </a:pPr>
            <a:endParaRPr lang="en-PK" sz="1400"/>
          </a:p>
        </p:txBody>
      </p:sp>
      <p:sp>
        <p:nvSpPr>
          <p:cNvPr id="12" name="Rectangle 11">
            <a:extLst>
              <a:ext uri="{FF2B5EF4-FFF2-40B4-BE49-F238E27FC236}">
                <a16:creationId xmlns:a16="http://schemas.microsoft.com/office/drawing/2014/main" id="{90A065D0-77D7-45EA-9B34-CCC05C0BFF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8741"/>
            <a:ext cx="12192000" cy="449256"/>
          </a:xfrm>
          <a:prstGeom prst="rect">
            <a:avLst/>
          </a:prstGeom>
          <a:gradFill>
            <a:gsLst>
              <a:gs pos="14000">
                <a:schemeClr val="accent4">
                  <a:alpha val="28000"/>
                </a:schemeClr>
              </a:gs>
              <a:gs pos="100000">
                <a:schemeClr val="accent5">
                  <a:alpha val="85000"/>
                </a:schemeClr>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DE3F0D2-9558-4A46-B430-A8661F048B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8316"/>
            <a:ext cx="8153398" cy="449684"/>
          </a:xfrm>
          <a:prstGeom prst="rect">
            <a:avLst/>
          </a:prstGeom>
          <a:gradFill>
            <a:gsLst>
              <a:gs pos="9000">
                <a:schemeClr val="accent2">
                  <a:lumMod val="60000"/>
                  <a:lumOff val="40000"/>
                  <a:alpha val="68000"/>
                </a:schemeClr>
              </a:gs>
              <a:gs pos="99000">
                <a:schemeClr val="accent2"/>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14612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8">
            <a:extLst>
              <a:ext uri="{FF2B5EF4-FFF2-40B4-BE49-F238E27FC236}">
                <a16:creationId xmlns:a16="http://schemas.microsoft.com/office/drawing/2014/main" id="{168BBE1A-B148-4F48-8E8C-EEB4A444E9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CB5E7A5-45AC-4D8F-820B-4AD25F2EAEA2}"/>
              </a:ext>
            </a:extLst>
          </p:cNvPr>
          <p:cNvSpPr>
            <a:spLocks noGrp="1"/>
          </p:cNvSpPr>
          <p:nvPr>
            <p:ph type="title"/>
          </p:nvPr>
        </p:nvSpPr>
        <p:spPr>
          <a:xfrm>
            <a:off x="980902" y="622852"/>
            <a:ext cx="4045528" cy="3289672"/>
          </a:xfrm>
        </p:spPr>
        <p:txBody>
          <a:bodyPr anchor="b">
            <a:normAutofit/>
          </a:bodyPr>
          <a:lstStyle/>
          <a:p>
            <a:pPr algn="r"/>
            <a:r>
              <a:rPr lang="en-US" b="1">
                <a:effectLst/>
                <a:latin typeface="Times New Roman" panose="02020603050405020304" pitchFamily="18" charset="0"/>
                <a:ea typeface="Times New Roman" panose="02020603050405020304" pitchFamily="18" charset="0"/>
                <a:cs typeface="Times New Roman" panose="02020603050405020304" pitchFamily="18" charset="0"/>
              </a:rPr>
              <a:t>Healthy Cotton Plant:</a:t>
            </a:r>
            <a:br>
              <a:rPr lang="en-PK" b="1">
                <a:effectLst/>
                <a:latin typeface="Times New Roman" panose="02020603050405020304" pitchFamily="18" charset="0"/>
                <a:ea typeface="Times New Roman" panose="02020603050405020304" pitchFamily="18" charset="0"/>
                <a:cs typeface="Times New Roman" panose="02020603050405020304" pitchFamily="18" charset="0"/>
              </a:rPr>
            </a:br>
            <a:endParaRPr lang="en-PK"/>
          </a:p>
        </p:txBody>
      </p:sp>
      <p:pic>
        <p:nvPicPr>
          <p:cNvPr id="4" name="Picture 3">
            <a:extLst>
              <a:ext uri="{FF2B5EF4-FFF2-40B4-BE49-F238E27FC236}">
                <a16:creationId xmlns:a16="http://schemas.microsoft.com/office/drawing/2014/main" id="{048867EF-394A-48A3-8881-EBB3597B092A}"/>
              </a:ext>
            </a:extLst>
          </p:cNvPr>
          <p:cNvPicPr/>
          <p:nvPr/>
        </p:nvPicPr>
        <p:blipFill rotWithShape="1">
          <a:blip r:embed="rId2">
            <a:extLst>
              <a:ext uri="{28A0092B-C50C-407E-A947-70E740481C1C}">
                <a14:useLocalDpi xmlns:a14="http://schemas.microsoft.com/office/drawing/2010/main" val="0"/>
              </a:ext>
            </a:extLst>
          </a:blip>
          <a:srcRect l="1" r="160" b="5644"/>
          <a:stretch/>
        </p:blipFill>
        <p:spPr bwMode="auto">
          <a:xfrm>
            <a:off x="5270269" y="801468"/>
            <a:ext cx="5852159" cy="3111056"/>
          </a:xfrm>
          <a:prstGeom prst="rect">
            <a:avLst/>
          </a:prstGeom>
          <a:extLst>
            <a:ext uri="{53640926-AAD7-44D8-BBD7-CCE9431645EC}">
              <a14:shadowObscured xmlns:a14="http://schemas.microsoft.com/office/drawing/2010/main"/>
            </a:ext>
          </a:extLst>
        </p:spPr>
      </p:pic>
      <p:sp>
        <p:nvSpPr>
          <p:cNvPr id="3" name="Content Placeholder 2">
            <a:extLst>
              <a:ext uri="{FF2B5EF4-FFF2-40B4-BE49-F238E27FC236}">
                <a16:creationId xmlns:a16="http://schemas.microsoft.com/office/drawing/2014/main" id="{D1B15AB5-B0FC-4E63-A549-4E6A2BB74173}"/>
              </a:ext>
            </a:extLst>
          </p:cNvPr>
          <p:cNvSpPr>
            <a:spLocks noGrp="1"/>
          </p:cNvSpPr>
          <p:nvPr>
            <p:ph idx="1"/>
          </p:nvPr>
        </p:nvSpPr>
        <p:spPr>
          <a:xfrm>
            <a:off x="5270270" y="4198217"/>
            <a:ext cx="5852158" cy="1820198"/>
          </a:xfrm>
        </p:spPr>
        <p:txBody>
          <a:bodyPr anchor="t">
            <a:normAutofit/>
          </a:bodyPr>
          <a:lstStyle/>
          <a:p>
            <a:pPr marL="0" indent="0">
              <a:buNone/>
            </a:pPr>
            <a:r>
              <a:rPr lang="en-US" sz="1600">
                <a:effectLst/>
                <a:latin typeface="Times New Roman" panose="02020603050405020304" pitchFamily="18" charset="0"/>
                <a:ea typeface="Calibri" panose="020F0502020204030204" pitchFamily="34" charset="0"/>
                <a:cs typeface="Arial" panose="020B0604020202020204" pitchFamily="34" charset="0"/>
              </a:rPr>
              <a:t>If we put the healthy Cotton plant images that, show me there is no disease on the cotton Plant.</a:t>
            </a:r>
            <a:endParaRPr lang="en-PK" sz="1600">
              <a:effectLst/>
              <a:latin typeface="Calibri" panose="020F0502020204030204" pitchFamily="34" charset="0"/>
              <a:ea typeface="Calibri" panose="020F0502020204030204" pitchFamily="34" charset="0"/>
              <a:cs typeface="Arial" panose="020B0604020202020204" pitchFamily="34" charset="0"/>
            </a:endParaRPr>
          </a:p>
          <a:p>
            <a:pPr marL="0" indent="0">
              <a:buNone/>
            </a:pPr>
            <a:endParaRPr lang="en-PK" sz="1600"/>
          </a:p>
        </p:txBody>
      </p:sp>
      <p:sp>
        <p:nvSpPr>
          <p:cNvPr id="16" name="Rectangle 10">
            <a:extLst>
              <a:ext uri="{FF2B5EF4-FFF2-40B4-BE49-F238E27FC236}">
                <a16:creationId xmlns:a16="http://schemas.microsoft.com/office/drawing/2014/main" id="{955DEFE8-24AF-47F7-B020-D4D76ABA18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801"/>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7" name="Rectangle 12">
            <a:extLst>
              <a:ext uri="{FF2B5EF4-FFF2-40B4-BE49-F238E27FC236}">
                <a16:creationId xmlns:a16="http://schemas.microsoft.com/office/drawing/2014/main" id="{6EAE3873-25FC-4346-B1D5-82E5F9D953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801"/>
            <a:ext cx="8153398" cy="456772"/>
          </a:xfrm>
          <a:prstGeom prst="rect">
            <a:avLst/>
          </a:prstGeom>
          <a:gradFill>
            <a:gsLst>
              <a:gs pos="9000">
                <a:schemeClr val="accent2">
                  <a:lumMod val="60000"/>
                  <a:lumOff val="40000"/>
                  <a:alpha val="67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Tree>
    <p:extLst>
      <p:ext uri="{BB962C8B-B14F-4D97-AF65-F5344CB8AC3E}">
        <p14:creationId xmlns:p14="http://schemas.microsoft.com/office/powerpoint/2010/main" val="32655560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5E4AB72-1C42-427F-801C-32A12FD694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0606571-04B6-4C6B-80D8-22F5B095D017}"/>
              </a:ext>
            </a:extLst>
          </p:cNvPr>
          <p:cNvSpPr>
            <a:spLocks noGrp="1"/>
          </p:cNvSpPr>
          <p:nvPr>
            <p:ph type="title"/>
          </p:nvPr>
        </p:nvSpPr>
        <p:spPr>
          <a:xfrm>
            <a:off x="1066800" y="914400"/>
            <a:ext cx="5148943" cy="1705383"/>
          </a:xfrm>
        </p:spPr>
        <p:txBody>
          <a:bodyPr anchor="t">
            <a:normAutofit/>
          </a:bodyPr>
          <a:lstStyle/>
          <a:p>
            <a:pPr algn="r"/>
            <a:r>
              <a:rPr lang="en-US">
                <a:effectLst/>
                <a:latin typeface="Calibri" panose="020F0502020204030204" pitchFamily="34" charset="0"/>
                <a:ea typeface="Calibri" panose="020F0502020204030204" pitchFamily="34" charset="0"/>
                <a:cs typeface="Arial" panose="020B0604020202020204" pitchFamily="34" charset="0"/>
              </a:rPr>
              <a:t>Healthy Cotton plant Leaf:</a:t>
            </a:r>
            <a:endParaRPr lang="en-PK"/>
          </a:p>
        </p:txBody>
      </p:sp>
      <p:sp>
        <p:nvSpPr>
          <p:cNvPr id="3" name="Content Placeholder 2">
            <a:extLst>
              <a:ext uri="{FF2B5EF4-FFF2-40B4-BE49-F238E27FC236}">
                <a16:creationId xmlns:a16="http://schemas.microsoft.com/office/drawing/2014/main" id="{701A4726-EC89-4694-B471-7D0B8B9379E1}"/>
              </a:ext>
            </a:extLst>
          </p:cNvPr>
          <p:cNvSpPr>
            <a:spLocks noGrp="1"/>
          </p:cNvSpPr>
          <p:nvPr>
            <p:ph idx="1"/>
          </p:nvPr>
        </p:nvSpPr>
        <p:spPr>
          <a:xfrm>
            <a:off x="1066800" y="2764631"/>
            <a:ext cx="5029201" cy="2760562"/>
          </a:xfrm>
        </p:spPr>
        <p:txBody>
          <a:bodyPr anchor="b">
            <a:normAutofit/>
          </a:bodyPr>
          <a:lstStyle/>
          <a:p>
            <a:pPr marL="0" indent="0" algn="r">
              <a:buNone/>
            </a:pPr>
            <a:r>
              <a:rPr lang="en-US" sz="1600">
                <a:effectLst/>
                <a:latin typeface="Times New Roman" panose="02020603050405020304" pitchFamily="18" charset="0"/>
                <a:ea typeface="Calibri" panose="020F0502020204030204" pitchFamily="34" charset="0"/>
                <a:cs typeface="Arial" panose="020B0604020202020204" pitchFamily="34" charset="0"/>
              </a:rPr>
              <a:t>If the chemical fertilizer has fallen on the leaves of the leaf, then show me there is no disease on the cotton plant. Although the chemical fertilizer has fallen on the leaves of the tree, the leaves are burnt, but there is no need to worry.</a:t>
            </a:r>
            <a:endParaRPr lang="en-PK" sz="1600">
              <a:effectLst/>
              <a:latin typeface="Calibri" panose="020F0502020204030204" pitchFamily="34" charset="0"/>
              <a:ea typeface="Calibri" panose="020F0502020204030204" pitchFamily="34" charset="0"/>
              <a:cs typeface="Arial" panose="020B0604020202020204" pitchFamily="34" charset="0"/>
            </a:endParaRPr>
          </a:p>
          <a:p>
            <a:pPr marL="0" indent="0" algn="r">
              <a:buNone/>
            </a:pPr>
            <a:endParaRPr lang="en-PK" sz="1600"/>
          </a:p>
        </p:txBody>
      </p:sp>
      <p:pic>
        <p:nvPicPr>
          <p:cNvPr id="4" name="Picture 3">
            <a:extLst>
              <a:ext uri="{FF2B5EF4-FFF2-40B4-BE49-F238E27FC236}">
                <a16:creationId xmlns:a16="http://schemas.microsoft.com/office/drawing/2014/main" id="{79004ACD-5250-4DA4-972F-7B4026B67398}"/>
              </a:ext>
            </a:extLst>
          </p:cNvPr>
          <p:cNvPicPr/>
          <p:nvPr/>
        </p:nvPicPr>
        <p:blipFill rotWithShape="1">
          <a:blip r:embed="rId2">
            <a:extLst>
              <a:ext uri="{28A0092B-C50C-407E-A947-70E740481C1C}">
                <a14:useLocalDpi xmlns:a14="http://schemas.microsoft.com/office/drawing/2010/main" val="0"/>
              </a:ext>
            </a:extLst>
          </a:blip>
          <a:srcRect b="11346"/>
          <a:stretch/>
        </p:blipFill>
        <p:spPr bwMode="auto">
          <a:xfrm>
            <a:off x="6555971" y="1028700"/>
            <a:ext cx="5636029" cy="2810567"/>
          </a:xfrm>
          <a:prstGeom prst="rect">
            <a:avLst/>
          </a:prstGeom>
          <a:extLst>
            <a:ext uri="{53640926-AAD7-44D8-BBD7-CCE9431645EC}">
              <a14:shadowObscured xmlns:a14="http://schemas.microsoft.com/office/drawing/2010/main"/>
            </a:ext>
          </a:extLst>
        </p:spPr>
      </p:pic>
      <p:sp>
        <p:nvSpPr>
          <p:cNvPr id="11" name="Rectangle 10">
            <a:extLst>
              <a:ext uri="{FF2B5EF4-FFF2-40B4-BE49-F238E27FC236}">
                <a16:creationId xmlns:a16="http://schemas.microsoft.com/office/drawing/2014/main" id="{4CC257D2-6895-4677-996F-1A5FBB7F71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 y="6400800"/>
            <a:ext cx="12191999" cy="457198"/>
          </a:xfrm>
          <a:prstGeom prst="rect">
            <a:avLst/>
          </a:prstGeom>
          <a:gradFill>
            <a:gsLst>
              <a:gs pos="0">
                <a:schemeClr val="accent5">
                  <a:alpha val="80000"/>
                </a:schemeClr>
              </a:gs>
              <a:gs pos="100000">
                <a:schemeClr val="accent6">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328FF51-22A9-49F6-8C79-1FFC470CA4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800"/>
            <a:ext cx="8153396" cy="457200"/>
          </a:xfrm>
          <a:prstGeom prst="rect">
            <a:avLst/>
          </a:prstGeom>
          <a:gradFill>
            <a:gsLst>
              <a:gs pos="0">
                <a:schemeClr val="accent6">
                  <a:alpha val="61000"/>
                </a:schemeClr>
              </a:gs>
              <a:gs pos="99000">
                <a:schemeClr val="accent2">
                  <a:alpha val="77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162800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415367-FBBB-49C2-9286-69DFD8FC3C02}"/>
              </a:ext>
            </a:extLst>
          </p:cNvPr>
          <p:cNvSpPr>
            <a:spLocks noGrp="1"/>
          </p:cNvSpPr>
          <p:nvPr>
            <p:ph type="title"/>
          </p:nvPr>
        </p:nvSpPr>
        <p:spPr/>
        <p:txBody>
          <a:bodyPr/>
          <a:lstStyle/>
          <a:p>
            <a:r>
              <a:rPr lang="en-US" sz="1800" b="1" kern="0" dirty="0">
                <a:effectLst/>
                <a:latin typeface="Times New Roman" panose="02020603050405020304" pitchFamily="18" charset="0"/>
                <a:ea typeface="Times New Roman" panose="02020603050405020304" pitchFamily="18" charset="0"/>
                <a:cs typeface="Times New Roman" panose="02020603050405020304" pitchFamily="18" charset="0"/>
              </a:rPr>
              <a:t>ADVANTAGES &amp; LIMITATIONS</a:t>
            </a:r>
            <a:br>
              <a:rPr lang="en-PK" sz="1800" b="1" kern="0" dirty="0">
                <a:effectLst/>
                <a:latin typeface="Times New Roman" panose="02020603050405020304" pitchFamily="18" charset="0"/>
                <a:ea typeface="Times New Roman" panose="02020603050405020304" pitchFamily="18" charset="0"/>
                <a:cs typeface="Times New Roman" panose="02020603050405020304" pitchFamily="18" charset="0"/>
              </a:rPr>
            </a:br>
            <a:endParaRPr lang="en-PK" dirty="0"/>
          </a:p>
        </p:txBody>
      </p:sp>
      <p:graphicFrame>
        <p:nvGraphicFramePr>
          <p:cNvPr id="5" name="Content Placeholder 2">
            <a:extLst>
              <a:ext uri="{FF2B5EF4-FFF2-40B4-BE49-F238E27FC236}">
                <a16:creationId xmlns:a16="http://schemas.microsoft.com/office/drawing/2014/main" id="{ED2B8F46-774B-4E7A-96FF-D44E161F08C2}"/>
              </a:ext>
            </a:extLst>
          </p:cNvPr>
          <p:cNvGraphicFramePr>
            <a:graphicFrameLocks noGrp="1"/>
          </p:cNvGraphicFramePr>
          <p:nvPr>
            <p:ph idx="1"/>
            <p:extLst>
              <p:ext uri="{D42A27DB-BD31-4B8C-83A1-F6EECF244321}">
                <p14:modId xmlns:p14="http://schemas.microsoft.com/office/powerpoint/2010/main" val="1973728211"/>
              </p:ext>
            </p:extLst>
          </p:nvPr>
        </p:nvGraphicFramePr>
        <p:xfrm>
          <a:off x="1371600" y="2112264"/>
          <a:ext cx="10241280" cy="395935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924145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7">
            <a:extLst>
              <a:ext uri="{FF2B5EF4-FFF2-40B4-BE49-F238E27FC236}">
                <a16:creationId xmlns:a16="http://schemas.microsoft.com/office/drawing/2014/main" id="{3E355B3C-C21C-4CED-96E5-68A42FCE72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840A389-87A0-4825-B714-70542F68B321}"/>
              </a:ext>
            </a:extLst>
          </p:cNvPr>
          <p:cNvSpPr>
            <a:spLocks noGrp="1"/>
          </p:cNvSpPr>
          <p:nvPr>
            <p:ph type="title"/>
          </p:nvPr>
        </p:nvSpPr>
        <p:spPr>
          <a:xfrm>
            <a:off x="3614454" y="919778"/>
            <a:ext cx="7329225" cy="1473797"/>
          </a:xfrm>
        </p:spPr>
        <p:txBody>
          <a:bodyPr anchor="t">
            <a:normAutofit/>
          </a:bodyPr>
          <a:lstStyle/>
          <a:p>
            <a:pPr algn="r"/>
            <a:r>
              <a:rPr lang="en-US" sz="4000"/>
              <a:t>INTRODUCTION</a:t>
            </a:r>
            <a:endParaRPr lang="en-PK" sz="4000"/>
          </a:p>
        </p:txBody>
      </p:sp>
      <p:sp>
        <p:nvSpPr>
          <p:cNvPr id="3" name="Content Placeholder 2">
            <a:extLst>
              <a:ext uri="{FF2B5EF4-FFF2-40B4-BE49-F238E27FC236}">
                <a16:creationId xmlns:a16="http://schemas.microsoft.com/office/drawing/2014/main" id="{BCA10086-DB02-4555-9DC6-CD4F6FCEB6A8}"/>
              </a:ext>
            </a:extLst>
          </p:cNvPr>
          <p:cNvSpPr>
            <a:spLocks noGrp="1"/>
          </p:cNvSpPr>
          <p:nvPr>
            <p:ph idx="1"/>
          </p:nvPr>
        </p:nvSpPr>
        <p:spPr>
          <a:xfrm>
            <a:off x="1371600" y="2641001"/>
            <a:ext cx="7329225" cy="3151991"/>
          </a:xfrm>
        </p:spPr>
        <p:txBody>
          <a:bodyPr>
            <a:normAutofit/>
          </a:bodyPr>
          <a:lstStyle/>
          <a:p>
            <a:pPr marL="0" indent="0">
              <a:lnSpc>
                <a:spcPct val="110000"/>
              </a:lnSpc>
              <a:buNone/>
            </a:pPr>
            <a:r>
              <a:rPr lang="en-US" sz="1500">
                <a:effectLst/>
                <a:latin typeface="Times New Roman" panose="02020603050405020304" pitchFamily="18" charset="0"/>
                <a:ea typeface="Calibri" panose="020F0502020204030204" pitchFamily="34" charset="0"/>
                <a:cs typeface="Times New Roman" panose="02020603050405020304" pitchFamily="18" charset="0"/>
              </a:rPr>
              <a:t>World population is expected to be 10 billion in 2050. With more mouths to feed, agriculture needs to boost up to meet the food requirements. However, developing countries like Pakistan has seen a decline in their production of the crops. One of the main reasons behind declined in the production of the cotton crop is the damage caused by cotton diseases. Our model is giving farmers an easy and efficient method to diagnose cotton diseases and will recommend the usage of pesticides. It is based on machine learning, which learns with every use. Agriculture needs innovative ideas to increase its yield. Cotton Care (Cotton Crop Disease Detection using Deep Learning) is also one of the steps to integrate artificial intelligence into agriculture. The goal of this project is to help the farmers in decreasing the production cost and achieving the higher yield, which is also going to contribute to the country’s economy.</a:t>
            </a:r>
            <a:endParaRPr lang="en-PK" sz="1500">
              <a:effectLst/>
              <a:latin typeface="Calibri" panose="020F0502020204030204" pitchFamily="34" charset="0"/>
              <a:ea typeface="Calibri" panose="020F0502020204030204" pitchFamily="34" charset="0"/>
              <a:cs typeface="Arial" panose="020B0604020202020204" pitchFamily="34" charset="0"/>
            </a:endParaRPr>
          </a:p>
          <a:p>
            <a:pPr marL="0" indent="0">
              <a:lnSpc>
                <a:spcPct val="110000"/>
              </a:lnSpc>
              <a:buNone/>
            </a:pPr>
            <a:endParaRPr lang="en-PK" sz="1500"/>
          </a:p>
        </p:txBody>
      </p:sp>
      <p:sp>
        <p:nvSpPr>
          <p:cNvPr id="15" name="Rectangle 9">
            <a:extLst>
              <a:ext uri="{FF2B5EF4-FFF2-40B4-BE49-F238E27FC236}">
                <a16:creationId xmlns:a16="http://schemas.microsoft.com/office/drawing/2014/main" id="{3901532A-A6DC-4220-97C8-129DCA3A74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8739"/>
            <a:ext cx="12191999" cy="449257"/>
          </a:xfrm>
          <a:prstGeom prst="rect">
            <a:avLst/>
          </a:prstGeom>
          <a:gradFill>
            <a:gsLst>
              <a:gs pos="0">
                <a:schemeClr val="accent6">
                  <a:lumMod val="75000"/>
                  <a:alpha val="54000"/>
                </a:schemeClr>
              </a:gs>
              <a:gs pos="85000">
                <a:schemeClr val="accent5">
                  <a:alpha val="8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1">
            <a:extLst>
              <a:ext uri="{FF2B5EF4-FFF2-40B4-BE49-F238E27FC236}">
                <a16:creationId xmlns:a16="http://schemas.microsoft.com/office/drawing/2014/main" id="{112B6480-5131-4F3F-B6E3-CB1AB0E6B0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7506"/>
            <a:ext cx="8153398" cy="449258"/>
          </a:xfrm>
          <a:prstGeom prst="rect">
            <a:avLst/>
          </a:prstGeom>
          <a:gradFill>
            <a:gsLst>
              <a:gs pos="0">
                <a:schemeClr val="accent6">
                  <a:alpha val="18000"/>
                </a:schemeClr>
              </a:gs>
              <a:gs pos="95000">
                <a:schemeClr val="accent2">
                  <a:alpha val="59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9594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8">
            <a:extLst>
              <a:ext uri="{FF2B5EF4-FFF2-40B4-BE49-F238E27FC236}">
                <a16:creationId xmlns:a16="http://schemas.microsoft.com/office/drawing/2014/main" id="{040BF4A1-714C-419E-A19F-578DE93BE0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10">
            <a:extLst>
              <a:ext uri="{FF2B5EF4-FFF2-40B4-BE49-F238E27FC236}">
                <a16:creationId xmlns:a16="http://schemas.microsoft.com/office/drawing/2014/main" id="{2F91A9BD-D57F-4941-931F-40597AB3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409317" y="1410082"/>
            <a:ext cx="6858000" cy="4037835"/>
          </a:xfrm>
          <a:prstGeom prst="rect">
            <a:avLst/>
          </a:prstGeom>
          <a:gradFill>
            <a:gsLst>
              <a:gs pos="8000">
                <a:schemeClr val="accent6"/>
              </a:gs>
              <a:gs pos="100000">
                <a:schemeClr val="accent5">
                  <a:alpha val="89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12">
            <a:extLst>
              <a:ext uri="{FF2B5EF4-FFF2-40B4-BE49-F238E27FC236}">
                <a16:creationId xmlns:a16="http://schemas.microsoft.com/office/drawing/2014/main" id="{C54DB264-9467-4730-B9E9-C9A97DD669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790128" y="3609527"/>
            <a:ext cx="2458347" cy="4038601"/>
          </a:xfrm>
          <a:prstGeom prst="rect">
            <a:avLst/>
          </a:prstGeom>
          <a:gradFill>
            <a:gsLst>
              <a:gs pos="0">
                <a:schemeClr val="accent5">
                  <a:lumMod val="60000"/>
                  <a:lumOff val="40000"/>
                  <a:alpha val="0"/>
                </a:schemeClr>
              </a:gs>
              <a:gs pos="99000">
                <a:schemeClr val="accent2"/>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BB097F88-2120-47B4-B891-5B28F66BBD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364227" y="1757079"/>
            <a:ext cx="3900088" cy="4178958"/>
          </a:xfrm>
          <a:custGeom>
            <a:avLst/>
            <a:gdLst>
              <a:gd name="connsiteX0" fmla="*/ 2431956 w 3900088"/>
              <a:gd name="connsiteY0" fmla="*/ 93939 h 4178958"/>
              <a:gd name="connsiteX1" fmla="*/ 3900088 w 3900088"/>
              <a:gd name="connsiteY1" fmla="*/ 2089479 h 4178958"/>
              <a:gd name="connsiteX2" fmla="*/ 1810609 w 3900088"/>
              <a:gd name="connsiteY2" fmla="*/ 4178958 h 4178958"/>
              <a:gd name="connsiteX3" fmla="*/ 77980 w 3900088"/>
              <a:gd name="connsiteY3" fmla="*/ 3257727 h 4178958"/>
              <a:gd name="connsiteX4" fmla="*/ 0 w 3900088"/>
              <a:gd name="connsiteY4" fmla="*/ 3129367 h 4178958"/>
              <a:gd name="connsiteX5" fmla="*/ 831517 w 3900088"/>
              <a:gd name="connsiteY5" fmla="*/ 244059 h 4178958"/>
              <a:gd name="connsiteX6" fmla="*/ 997290 w 3900088"/>
              <a:gd name="connsiteY6" fmla="*/ 164202 h 4178958"/>
              <a:gd name="connsiteX7" fmla="*/ 1810609 w 3900088"/>
              <a:gd name="connsiteY7" fmla="*/ 0 h 4178958"/>
              <a:gd name="connsiteX8" fmla="*/ 2431956 w 3900088"/>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088" h="4178958">
                <a:moveTo>
                  <a:pt x="2431956" y="93939"/>
                </a:moveTo>
                <a:cubicBezTo>
                  <a:pt x="3282517" y="358491"/>
                  <a:pt x="3900088" y="1151865"/>
                  <a:pt x="3900088" y="2089479"/>
                </a:cubicBezTo>
                <a:cubicBezTo>
                  <a:pt x="3900088" y="3243466"/>
                  <a:pt x="2964596" y="4178958"/>
                  <a:pt x="1810609" y="4178958"/>
                </a:cubicBezTo>
                <a:cubicBezTo>
                  <a:pt x="1089367" y="4178958"/>
                  <a:pt x="453475" y="3813531"/>
                  <a:pt x="77980" y="3257727"/>
                </a:cubicBezTo>
                <a:lnTo>
                  <a:pt x="0" y="3129367"/>
                </a:lnTo>
                <a:lnTo>
                  <a:pt x="831517" y="244059"/>
                </a:lnTo>
                <a:lnTo>
                  <a:pt x="997290" y="164202"/>
                </a:lnTo>
                <a:cubicBezTo>
                  <a:pt x="1247271" y="58468"/>
                  <a:pt x="1522112" y="0"/>
                  <a:pt x="1810609" y="0"/>
                </a:cubicBezTo>
                <a:cubicBezTo>
                  <a:pt x="2026982" y="0"/>
                  <a:pt x="2235673" y="32888"/>
                  <a:pt x="2431956" y="93939"/>
                </a:cubicBezTo>
                <a:close/>
              </a:path>
            </a:pathLst>
          </a:custGeom>
          <a:gradFill>
            <a:gsLst>
              <a:gs pos="36000">
                <a:schemeClr val="accent6">
                  <a:lumMod val="60000"/>
                  <a:lumOff val="40000"/>
                  <a:alpha val="6000"/>
                </a:schemeClr>
              </a:gs>
              <a:gs pos="100000">
                <a:schemeClr val="accent6">
                  <a:alpha val="2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Rectangle 16">
            <a:extLst>
              <a:ext uri="{FF2B5EF4-FFF2-40B4-BE49-F238E27FC236}">
                <a16:creationId xmlns:a16="http://schemas.microsoft.com/office/drawing/2014/main" id="{BF9338F5-05AB-4DC5-BD1C-1A9F26C38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50099" y="411154"/>
            <a:ext cx="4395601" cy="3581400"/>
          </a:xfrm>
          <a:prstGeom prst="rect">
            <a:avLst/>
          </a:prstGeom>
          <a:gradFill>
            <a:gsLst>
              <a:gs pos="0">
                <a:schemeClr val="accent5">
                  <a:alpha val="29000"/>
                </a:schemeClr>
              </a:gs>
              <a:gs pos="100000">
                <a:schemeClr val="accent4">
                  <a:alpha val="0"/>
                </a:scheme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052086E-FE98-4C73-8EE4-9260FB2B134F}"/>
              </a:ext>
            </a:extLst>
          </p:cNvPr>
          <p:cNvSpPr>
            <a:spLocks noGrp="1"/>
          </p:cNvSpPr>
          <p:nvPr>
            <p:ph type="title"/>
          </p:nvPr>
        </p:nvSpPr>
        <p:spPr>
          <a:xfrm>
            <a:off x="457200" y="868280"/>
            <a:ext cx="3390645" cy="3363597"/>
          </a:xfrm>
        </p:spPr>
        <p:txBody>
          <a:bodyPr>
            <a:normAutofit/>
          </a:bodyPr>
          <a:lstStyle/>
          <a:p>
            <a:pPr algn="r"/>
            <a:r>
              <a:rPr lang="en-US" sz="3200" b="1" kern="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PROJECT TOOLS</a:t>
            </a:r>
            <a:br>
              <a:rPr lang="en-PK" sz="3200" b="1" kern="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br>
            <a:endParaRPr lang="en-PK" sz="3200">
              <a:solidFill>
                <a:schemeClr val="bg1"/>
              </a:solidFill>
            </a:endParaRPr>
          </a:p>
        </p:txBody>
      </p:sp>
      <p:graphicFrame>
        <p:nvGraphicFramePr>
          <p:cNvPr id="31" name="Content Placeholder 2">
            <a:extLst>
              <a:ext uri="{FF2B5EF4-FFF2-40B4-BE49-F238E27FC236}">
                <a16:creationId xmlns:a16="http://schemas.microsoft.com/office/drawing/2014/main" id="{7E96E499-EF76-46AE-B44E-37DFCAB53EB5}"/>
              </a:ext>
            </a:extLst>
          </p:cNvPr>
          <p:cNvGraphicFramePr>
            <a:graphicFrameLocks noGrp="1"/>
          </p:cNvGraphicFramePr>
          <p:nvPr>
            <p:ph idx="1"/>
            <p:extLst>
              <p:ext uri="{D42A27DB-BD31-4B8C-83A1-F6EECF244321}">
                <p14:modId xmlns:p14="http://schemas.microsoft.com/office/powerpoint/2010/main" val="1679191410"/>
              </p:ext>
            </p:extLst>
          </p:nvPr>
        </p:nvGraphicFramePr>
        <p:xfrm>
          <a:off x="4494654" y="457200"/>
          <a:ext cx="7240146" cy="5943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425737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D4C0BBB-0042-4603-A226-6117F3FD5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C44F520-2598-460E-9F91-B02F60830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AF57B88-1D4C-41FA-A761-EC1DD10C35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11000">
                <a:schemeClr val="accent2"/>
              </a:gs>
              <a:gs pos="100000">
                <a:schemeClr val="accent6">
                  <a:lumMod val="75000"/>
                  <a:alpha val="8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D2548F45-5164-4ABB-8212-7F293FDED8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9565" y="2659404"/>
            <a:ext cx="4355594" cy="4040742"/>
          </a:xfrm>
          <a:prstGeom prst="rect">
            <a:avLst/>
          </a:prstGeom>
          <a:gradFill>
            <a:gsLst>
              <a:gs pos="0">
                <a:schemeClr val="accent5">
                  <a:alpha val="35000"/>
                </a:schemeClr>
              </a:gs>
              <a:gs pos="100000">
                <a:schemeClr val="accent6">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Complex maths formulae on a blackboard">
            <a:extLst>
              <a:ext uri="{FF2B5EF4-FFF2-40B4-BE49-F238E27FC236}">
                <a16:creationId xmlns:a16="http://schemas.microsoft.com/office/drawing/2014/main" id="{A52186E6-AE9E-4E60-83FE-FDE5CEA13543}"/>
              </a:ext>
            </a:extLst>
          </p:cNvPr>
          <p:cNvPicPr>
            <a:picLocks noChangeAspect="1"/>
          </p:cNvPicPr>
          <p:nvPr/>
        </p:nvPicPr>
        <p:blipFill rotWithShape="1">
          <a:blip r:embed="rId2"/>
          <a:srcRect l="13366" r="-1" b="-1"/>
          <a:stretch/>
        </p:blipFill>
        <p:spPr>
          <a:xfrm>
            <a:off x="4038599" y="10"/>
            <a:ext cx="8160026" cy="6875809"/>
          </a:xfrm>
          <a:prstGeom prst="rect">
            <a:avLst/>
          </a:prstGeom>
        </p:spPr>
      </p:pic>
      <p:sp>
        <p:nvSpPr>
          <p:cNvPr id="18" name="Freeform: Shape 17">
            <a:extLst>
              <a:ext uri="{FF2B5EF4-FFF2-40B4-BE49-F238E27FC236}">
                <a16:creationId xmlns:a16="http://schemas.microsoft.com/office/drawing/2014/main" id="{5E81CCFB-7BEF-4186-86FB-D09450B4D0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4">
                  <a:lumMod val="20000"/>
                  <a:lumOff val="80000"/>
                  <a:alpha val="0"/>
                </a:schemeClr>
              </a:gs>
              <a:gs pos="100000">
                <a:schemeClr val="accent6">
                  <a:alpha val="29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6F391ABE-BD31-4D7D-912A-8BFAEFC3A600}"/>
              </a:ext>
            </a:extLst>
          </p:cNvPr>
          <p:cNvSpPr>
            <a:spLocks noGrp="1"/>
          </p:cNvSpPr>
          <p:nvPr>
            <p:ph type="title"/>
          </p:nvPr>
        </p:nvSpPr>
        <p:spPr>
          <a:xfrm>
            <a:off x="463825" y="2950387"/>
            <a:ext cx="3077044" cy="3531403"/>
          </a:xfrm>
        </p:spPr>
        <p:txBody>
          <a:bodyPr vert="horz" lIns="0" tIns="0" rIns="0" bIns="0" rtlCol="0" anchor="t">
            <a:normAutofit/>
          </a:bodyPr>
          <a:lstStyle/>
          <a:p>
            <a:pPr algn="r"/>
            <a:r>
              <a:rPr lang="en-US" sz="1800" spc="750">
                <a:solidFill>
                  <a:schemeClr val="bg1"/>
                </a:solidFill>
                <a:effectLst/>
              </a:rPr>
              <a:t>METHODOLOGY</a:t>
            </a:r>
            <a:br>
              <a:rPr lang="en-US" sz="1800" spc="750">
                <a:solidFill>
                  <a:schemeClr val="bg1"/>
                </a:solidFill>
                <a:effectLst/>
              </a:rPr>
            </a:br>
            <a:endParaRPr lang="en-US" sz="1800" spc="750">
              <a:solidFill>
                <a:schemeClr val="bg1"/>
              </a:solidFill>
            </a:endParaRPr>
          </a:p>
        </p:txBody>
      </p:sp>
    </p:spTree>
    <p:extLst>
      <p:ext uri="{BB962C8B-B14F-4D97-AF65-F5344CB8AC3E}">
        <p14:creationId xmlns:p14="http://schemas.microsoft.com/office/powerpoint/2010/main" val="3830559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1D6A2A3-F101-46F7-8B6F-1C699CAFE9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5E5A623-D740-4BF8-A597-ED607F2AE03B}"/>
              </a:ext>
            </a:extLst>
          </p:cNvPr>
          <p:cNvSpPr>
            <a:spLocks noGrp="1"/>
          </p:cNvSpPr>
          <p:nvPr>
            <p:ph type="title"/>
          </p:nvPr>
        </p:nvSpPr>
        <p:spPr>
          <a:xfrm>
            <a:off x="1371600" y="457200"/>
            <a:ext cx="4911393" cy="1556724"/>
          </a:xfrm>
        </p:spPr>
        <p:txBody>
          <a:bodyPr anchor="b">
            <a:normAutofit/>
          </a:bodyPr>
          <a:lstStyle/>
          <a:p>
            <a:pPr>
              <a:lnSpc>
                <a:spcPct val="90000"/>
              </a:lnSpc>
            </a:pPr>
            <a:r>
              <a:rPr lang="en-US" sz="3100" b="1">
                <a:effectLst/>
                <a:latin typeface="Times New Roman" panose="02020603050405020304" pitchFamily="18" charset="0"/>
                <a:ea typeface="Times New Roman" panose="02020603050405020304" pitchFamily="18" charset="0"/>
                <a:cs typeface="Times New Roman" panose="02020603050405020304" pitchFamily="18" charset="0"/>
              </a:rPr>
              <a:t>Image preprocessing:</a:t>
            </a:r>
            <a:br>
              <a:rPr lang="en-PK" sz="3100" b="1">
                <a:effectLst/>
                <a:latin typeface="Times New Roman" panose="02020603050405020304" pitchFamily="18" charset="0"/>
                <a:ea typeface="Times New Roman" panose="02020603050405020304" pitchFamily="18" charset="0"/>
                <a:cs typeface="Times New Roman" panose="02020603050405020304" pitchFamily="18" charset="0"/>
              </a:rPr>
            </a:br>
            <a:endParaRPr lang="en-PK" sz="3100"/>
          </a:p>
        </p:txBody>
      </p:sp>
      <p:sp>
        <p:nvSpPr>
          <p:cNvPr id="3" name="Content Placeholder 2">
            <a:extLst>
              <a:ext uri="{FF2B5EF4-FFF2-40B4-BE49-F238E27FC236}">
                <a16:creationId xmlns:a16="http://schemas.microsoft.com/office/drawing/2014/main" id="{D8030551-5956-4C54-937E-2AA9CD19355E}"/>
              </a:ext>
            </a:extLst>
          </p:cNvPr>
          <p:cNvSpPr>
            <a:spLocks noGrp="1"/>
          </p:cNvSpPr>
          <p:nvPr>
            <p:ph idx="1"/>
          </p:nvPr>
        </p:nvSpPr>
        <p:spPr>
          <a:xfrm>
            <a:off x="1371601" y="2345635"/>
            <a:ext cx="4911392" cy="3583940"/>
          </a:xfrm>
        </p:spPr>
        <p:txBody>
          <a:bodyPr anchor="t">
            <a:normAutofit/>
          </a:bodyPr>
          <a:lstStyle/>
          <a:p>
            <a:pPr marL="0" indent="0">
              <a:buNone/>
            </a:pPr>
            <a:r>
              <a:rPr lang="en-US" sz="1600">
                <a:effectLst/>
                <a:latin typeface="Times New Roman" panose="02020603050405020304" pitchFamily="18" charset="0"/>
                <a:ea typeface="Calibri" panose="020F0502020204030204" pitchFamily="34" charset="0"/>
                <a:cs typeface="Arial" panose="020B0604020202020204" pitchFamily="34" charset="0"/>
              </a:rPr>
              <a:t>Images in the dataset may be in different formats, quality and resolution. Hence, the images need to be preprocessed, for instance, images with smaller resolution and dimension less than 500 px will not considered as valid images for the dataset. The rest will be resized to 150 × 150 in order to reduce the time for training.</a:t>
            </a:r>
            <a:endParaRPr lang="en-PK" sz="1600">
              <a:effectLst/>
              <a:latin typeface="Calibri" panose="020F0502020204030204" pitchFamily="34" charset="0"/>
              <a:ea typeface="Calibri" panose="020F0502020204030204" pitchFamily="34" charset="0"/>
              <a:cs typeface="Arial" panose="020B0604020202020204" pitchFamily="34" charset="0"/>
            </a:endParaRPr>
          </a:p>
          <a:p>
            <a:pPr marL="0" indent="0">
              <a:buNone/>
            </a:pPr>
            <a:endParaRPr lang="en-PK" sz="1600"/>
          </a:p>
        </p:txBody>
      </p:sp>
      <p:pic>
        <p:nvPicPr>
          <p:cNvPr id="4" name="Picture 3" descr="A close-up of a plant&#10;&#10;Description automatically generated with low confidence">
            <a:extLst>
              <a:ext uri="{FF2B5EF4-FFF2-40B4-BE49-F238E27FC236}">
                <a16:creationId xmlns:a16="http://schemas.microsoft.com/office/drawing/2014/main" id="{E068F150-EC4B-40A5-989B-E5DFEF7BFD47}"/>
              </a:ext>
            </a:extLst>
          </p:cNvPr>
          <p:cNvPicPr/>
          <p:nvPr/>
        </p:nvPicPr>
        <p:blipFill>
          <a:blip r:embed="rId2">
            <a:extLst>
              <a:ext uri="{28A0092B-C50C-407E-A947-70E740481C1C}">
                <a14:useLocalDpi xmlns:a14="http://schemas.microsoft.com/office/drawing/2010/main" val="0"/>
              </a:ext>
            </a:extLst>
          </a:blip>
          <a:stretch>
            <a:fillRect/>
          </a:stretch>
        </p:blipFill>
        <p:spPr>
          <a:xfrm>
            <a:off x="6644639" y="2690734"/>
            <a:ext cx="5090161" cy="1005307"/>
          </a:xfrm>
          <a:prstGeom prst="rect">
            <a:avLst/>
          </a:prstGeom>
        </p:spPr>
      </p:pic>
      <p:sp>
        <p:nvSpPr>
          <p:cNvPr id="11" name="Rectangle 10">
            <a:extLst>
              <a:ext uri="{FF2B5EF4-FFF2-40B4-BE49-F238E27FC236}">
                <a16:creationId xmlns:a16="http://schemas.microsoft.com/office/drawing/2014/main" id="{529E760E-527D-4053-A309-F2BDE12501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6400800"/>
            <a:ext cx="12191999" cy="457198"/>
          </a:xfrm>
          <a:prstGeom prst="rect">
            <a:avLst/>
          </a:prstGeom>
          <a:gradFill>
            <a:gsLst>
              <a:gs pos="0">
                <a:schemeClr val="accent2"/>
              </a:gs>
              <a:gs pos="100000">
                <a:schemeClr val="accent6">
                  <a:lumMod val="75000"/>
                  <a:alpha val="8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153D448-4ED1-429A-A28C-8316DE7CAF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8"/>
            <a:ext cx="8153396" cy="448831"/>
          </a:xfrm>
          <a:prstGeom prst="rect">
            <a:avLst/>
          </a:prstGeom>
          <a:gradFill>
            <a:gsLst>
              <a:gs pos="0">
                <a:schemeClr val="accent5">
                  <a:alpha val="5000"/>
                </a:schemeClr>
              </a:gs>
              <a:gs pos="99000">
                <a:schemeClr val="accent5">
                  <a:alpha val="7200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299554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1D6A2A3-F101-46F7-8B6F-1C699CAFE9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7AE4D22-6BD5-465F-882D-A0AF2E238CE5}"/>
              </a:ext>
            </a:extLst>
          </p:cNvPr>
          <p:cNvSpPr>
            <a:spLocks noGrp="1"/>
          </p:cNvSpPr>
          <p:nvPr>
            <p:ph type="title"/>
          </p:nvPr>
        </p:nvSpPr>
        <p:spPr>
          <a:xfrm>
            <a:off x="1371600" y="457200"/>
            <a:ext cx="4911393" cy="1556724"/>
          </a:xfrm>
        </p:spPr>
        <p:txBody>
          <a:bodyPr anchor="b">
            <a:normAutofit/>
          </a:bodyPr>
          <a:lstStyle/>
          <a:p>
            <a:r>
              <a:rPr lang="en-US">
                <a:effectLst/>
                <a:latin typeface="Calibri" panose="020F0502020204030204" pitchFamily="34" charset="0"/>
                <a:ea typeface="Calibri" panose="020F0502020204030204" pitchFamily="34" charset="0"/>
                <a:cs typeface="Arial" panose="020B0604020202020204" pitchFamily="34" charset="0"/>
              </a:rPr>
              <a:t>Training</a:t>
            </a:r>
            <a:endParaRPr lang="en-PK" dirty="0"/>
          </a:p>
        </p:txBody>
      </p:sp>
      <p:sp>
        <p:nvSpPr>
          <p:cNvPr id="3" name="Content Placeholder 2">
            <a:extLst>
              <a:ext uri="{FF2B5EF4-FFF2-40B4-BE49-F238E27FC236}">
                <a16:creationId xmlns:a16="http://schemas.microsoft.com/office/drawing/2014/main" id="{00A66383-DA01-4087-A6F0-6ABDF8F14CBD}"/>
              </a:ext>
            </a:extLst>
          </p:cNvPr>
          <p:cNvSpPr>
            <a:spLocks noGrp="1"/>
          </p:cNvSpPr>
          <p:nvPr>
            <p:ph idx="1"/>
          </p:nvPr>
        </p:nvSpPr>
        <p:spPr>
          <a:xfrm>
            <a:off x="1371601" y="2345635"/>
            <a:ext cx="4911392" cy="3583940"/>
          </a:xfrm>
        </p:spPr>
        <p:txBody>
          <a:bodyPr anchor="t">
            <a:normAutofit/>
          </a:bodyPr>
          <a:lstStyle/>
          <a:p>
            <a:r>
              <a:rPr lang="en-US" sz="1600">
                <a:effectLst/>
                <a:latin typeface="Times New Roman" panose="02020603050405020304" pitchFamily="18" charset="0"/>
                <a:ea typeface="Calibri" panose="020F0502020204030204" pitchFamily="34" charset="0"/>
                <a:cs typeface="Arial" panose="020B0604020202020204" pitchFamily="34" charset="0"/>
              </a:rPr>
              <a:t> In this step, training the deep convolutional neural network for making an image classification model will be done. Rectified Linear Units (ReLU) will subsequently be used as substitute for saturating nonlinearities. This activation function adaptively will learn the parameters of rectifiers and improve accuracy at negligible extra computational cost.</a:t>
            </a:r>
            <a:endParaRPr lang="en-PK" sz="1600">
              <a:effectLst/>
              <a:latin typeface="Calibri" panose="020F0502020204030204" pitchFamily="34" charset="0"/>
              <a:ea typeface="Calibri" panose="020F0502020204030204" pitchFamily="34" charset="0"/>
              <a:cs typeface="Arial" panose="020B0604020202020204" pitchFamily="34" charset="0"/>
            </a:endParaRPr>
          </a:p>
          <a:p>
            <a:endParaRPr lang="en-PK" sz="1600"/>
          </a:p>
        </p:txBody>
      </p:sp>
      <p:pic>
        <p:nvPicPr>
          <p:cNvPr id="7" name="Graphic 6" descr="Disconnected">
            <a:extLst>
              <a:ext uri="{FF2B5EF4-FFF2-40B4-BE49-F238E27FC236}">
                <a16:creationId xmlns:a16="http://schemas.microsoft.com/office/drawing/2014/main" id="{5342526C-D531-4769-8C65-6EE0F26731B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44639" y="648307"/>
            <a:ext cx="5090161" cy="5090161"/>
          </a:xfrm>
          <a:prstGeom prst="rect">
            <a:avLst/>
          </a:prstGeom>
        </p:spPr>
      </p:pic>
      <p:sp>
        <p:nvSpPr>
          <p:cNvPr id="12" name="Rectangle 11">
            <a:extLst>
              <a:ext uri="{FF2B5EF4-FFF2-40B4-BE49-F238E27FC236}">
                <a16:creationId xmlns:a16="http://schemas.microsoft.com/office/drawing/2014/main" id="{529E760E-527D-4053-A309-F2BDE12501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6400800"/>
            <a:ext cx="12191999" cy="457198"/>
          </a:xfrm>
          <a:prstGeom prst="rect">
            <a:avLst/>
          </a:prstGeom>
          <a:gradFill>
            <a:gsLst>
              <a:gs pos="0">
                <a:schemeClr val="accent2"/>
              </a:gs>
              <a:gs pos="100000">
                <a:schemeClr val="accent6">
                  <a:lumMod val="75000"/>
                  <a:alpha val="8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153D448-4ED1-429A-A28C-8316DE7CAF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8"/>
            <a:ext cx="8153396" cy="448831"/>
          </a:xfrm>
          <a:prstGeom prst="rect">
            <a:avLst/>
          </a:prstGeom>
          <a:gradFill>
            <a:gsLst>
              <a:gs pos="0">
                <a:schemeClr val="accent5">
                  <a:alpha val="5000"/>
                </a:schemeClr>
              </a:gs>
              <a:gs pos="99000">
                <a:schemeClr val="accent5">
                  <a:alpha val="7200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384632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BEAC55E-FD3E-4A90-B4E2-D197D80383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5D95F1B-95EE-4F8A-BACE-D6372E4ADBDC}"/>
              </a:ext>
            </a:extLst>
          </p:cNvPr>
          <p:cNvSpPr>
            <a:spLocks noGrp="1"/>
          </p:cNvSpPr>
          <p:nvPr>
            <p:ph type="title"/>
          </p:nvPr>
        </p:nvSpPr>
        <p:spPr>
          <a:xfrm>
            <a:off x="1371601" y="457199"/>
            <a:ext cx="9448800" cy="1061357"/>
          </a:xfrm>
        </p:spPr>
        <p:txBody>
          <a:bodyPr>
            <a:normAutofit/>
          </a:bodyPr>
          <a:lstStyle/>
          <a:p>
            <a:pPr>
              <a:lnSpc>
                <a:spcPct val="90000"/>
              </a:lnSpc>
            </a:pPr>
            <a:r>
              <a:rPr lang="en-US" sz="2800" b="1">
                <a:effectLst/>
                <a:latin typeface="Times New Roman" panose="02020603050405020304" pitchFamily="18" charset="0"/>
                <a:ea typeface="Times New Roman" panose="02020603050405020304" pitchFamily="18" charset="0"/>
                <a:cs typeface="Times New Roman" panose="02020603050405020304" pitchFamily="18" charset="0"/>
              </a:rPr>
              <a:t>Convolutional Neural Network:</a:t>
            </a:r>
            <a:br>
              <a:rPr lang="en-PK" sz="2800" b="1">
                <a:effectLst/>
                <a:latin typeface="Times New Roman" panose="02020603050405020304" pitchFamily="18" charset="0"/>
                <a:ea typeface="Times New Roman" panose="02020603050405020304" pitchFamily="18" charset="0"/>
                <a:cs typeface="Times New Roman" panose="02020603050405020304" pitchFamily="18" charset="0"/>
              </a:rPr>
            </a:br>
            <a:endParaRPr lang="en-PK" sz="2800"/>
          </a:p>
        </p:txBody>
      </p:sp>
      <p:sp>
        <p:nvSpPr>
          <p:cNvPr id="3" name="Content Placeholder 2">
            <a:extLst>
              <a:ext uri="{FF2B5EF4-FFF2-40B4-BE49-F238E27FC236}">
                <a16:creationId xmlns:a16="http://schemas.microsoft.com/office/drawing/2014/main" id="{0F1E8906-9E5A-4FA1-9ED8-D36C43340F43}"/>
              </a:ext>
            </a:extLst>
          </p:cNvPr>
          <p:cNvSpPr>
            <a:spLocks noGrp="1"/>
          </p:cNvSpPr>
          <p:nvPr>
            <p:ph idx="1"/>
          </p:nvPr>
        </p:nvSpPr>
        <p:spPr>
          <a:xfrm>
            <a:off x="1371601" y="1887968"/>
            <a:ext cx="9448800" cy="3812746"/>
          </a:xfrm>
        </p:spPr>
        <p:txBody>
          <a:bodyPr>
            <a:normAutofit/>
          </a:bodyPr>
          <a:lstStyle/>
          <a:p>
            <a:r>
              <a:rPr lang="en-US" sz="1800">
                <a:effectLst/>
                <a:latin typeface="Times New Roman" panose="02020603050405020304" pitchFamily="18" charset="0"/>
                <a:ea typeface="Calibri" panose="020F0502020204030204" pitchFamily="34" charset="0"/>
                <a:cs typeface="Arial" panose="020B0604020202020204" pitchFamily="34" charset="0"/>
              </a:rPr>
              <a:t>A convolutional neural network (CNN) is a type of artificial neural network used in image recognition and processing that is specifically designed to process pixel data.I</a:t>
            </a:r>
            <a:r>
              <a:rPr lang="en-US" sz="1800" dirty="0">
                <a:effectLst/>
                <a:latin typeface="Times New Roman" panose="02020603050405020304" pitchFamily="18" charset="0"/>
                <a:ea typeface="Calibri" panose="020F0502020204030204" pitchFamily="34" charset="0"/>
                <a:cs typeface="Arial" panose="020B0604020202020204" pitchFamily="34" charset="0"/>
              </a:rPr>
              <a:t> searched for best algorithm to solve this problem and I select “Convolution Neural Network” (CNN). I create my own CNN architecture and it works well on the training and as well as testing dataset. It gives me more than 98% accuracy on training and validation data set in just 500 epochs. I am trying to increase accuracy with more data and epochs</a:t>
            </a:r>
            <a:r>
              <a:rPr lang="en-US" sz="1800">
                <a:effectLst/>
                <a:latin typeface="Times New Roman" panose="02020603050405020304" pitchFamily="18" charset="0"/>
                <a:ea typeface="Calibri" panose="020F0502020204030204" pitchFamily="34" charset="0"/>
                <a:cs typeface="Arial" panose="020B0604020202020204" pitchFamily="34" charset="0"/>
              </a:rPr>
              <a:t>.</a:t>
            </a:r>
            <a:endParaRPr lang="en-PK" sz="1800" dirty="0">
              <a:effectLst/>
              <a:latin typeface="Calibri" panose="020F0502020204030204" pitchFamily="34" charset="0"/>
              <a:ea typeface="Calibri" panose="020F0502020204030204" pitchFamily="34" charset="0"/>
              <a:cs typeface="Arial" panose="020B0604020202020204" pitchFamily="34" charset="0"/>
            </a:endParaRPr>
          </a:p>
          <a:p>
            <a:endParaRPr lang="en-PK" sz="1800"/>
          </a:p>
        </p:txBody>
      </p:sp>
      <p:sp>
        <p:nvSpPr>
          <p:cNvPr id="10" name="Rectangle 9">
            <a:extLst>
              <a:ext uri="{FF2B5EF4-FFF2-40B4-BE49-F238E27FC236}">
                <a16:creationId xmlns:a16="http://schemas.microsoft.com/office/drawing/2014/main" id="{282DCAD1-D7F2-4CA8-960C-526B7DB37A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8741"/>
            <a:ext cx="12192000" cy="449256"/>
          </a:xfrm>
          <a:prstGeom prst="rect">
            <a:avLst/>
          </a:prstGeom>
          <a:gradFill>
            <a:gsLst>
              <a:gs pos="14000">
                <a:schemeClr val="accent4">
                  <a:alpha val="28000"/>
                </a:schemeClr>
              </a:gs>
              <a:gs pos="100000">
                <a:schemeClr val="accent5">
                  <a:alpha val="85000"/>
                </a:schemeClr>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009AC7F-1347-41C8-8BEB-47473A21A6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8316"/>
            <a:ext cx="8153398" cy="449684"/>
          </a:xfrm>
          <a:prstGeom prst="rect">
            <a:avLst/>
          </a:prstGeom>
          <a:gradFill>
            <a:gsLst>
              <a:gs pos="9000">
                <a:schemeClr val="accent2">
                  <a:lumMod val="60000"/>
                  <a:lumOff val="40000"/>
                  <a:alpha val="68000"/>
                </a:schemeClr>
              </a:gs>
              <a:gs pos="99000">
                <a:schemeClr val="accent2"/>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274318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1D6A2A3-F101-46F7-8B6F-1C699CAFE9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4B2BD51-2CEA-45E1-BA09-5B19DB86F784}"/>
              </a:ext>
            </a:extLst>
          </p:cNvPr>
          <p:cNvSpPr>
            <a:spLocks noGrp="1"/>
          </p:cNvSpPr>
          <p:nvPr>
            <p:ph type="title"/>
          </p:nvPr>
        </p:nvSpPr>
        <p:spPr>
          <a:xfrm>
            <a:off x="1371600" y="457200"/>
            <a:ext cx="4911393" cy="1556724"/>
          </a:xfrm>
        </p:spPr>
        <p:txBody>
          <a:bodyPr anchor="b">
            <a:normAutofit/>
          </a:bodyPr>
          <a:lstStyle/>
          <a:p>
            <a:pPr>
              <a:lnSpc>
                <a:spcPct val="90000"/>
              </a:lnSpc>
            </a:pPr>
            <a:r>
              <a:rPr lang="en-US" sz="2800" b="1">
                <a:effectLst/>
                <a:latin typeface="Times New Roman" panose="02020603050405020304" pitchFamily="18" charset="0"/>
                <a:ea typeface="Times New Roman" panose="02020603050405020304" pitchFamily="18" charset="0"/>
                <a:cs typeface="Times New Roman" panose="02020603050405020304" pitchFamily="18" charset="0"/>
              </a:rPr>
              <a:t>Rectified Linear Units (</a:t>
            </a:r>
            <a:r>
              <a:rPr lang="en-US" sz="2800" b="1" err="1">
                <a:effectLst/>
                <a:latin typeface="Times New Roman" panose="02020603050405020304" pitchFamily="18" charset="0"/>
                <a:ea typeface="Times New Roman" panose="02020603050405020304" pitchFamily="18" charset="0"/>
                <a:cs typeface="Times New Roman" panose="02020603050405020304" pitchFamily="18" charset="0"/>
              </a:rPr>
              <a:t>ReLU</a:t>
            </a:r>
            <a:r>
              <a:rPr lang="en-US" sz="2800" b="1">
                <a:effectLst/>
                <a:latin typeface="Times New Roman" panose="02020603050405020304" pitchFamily="18" charset="0"/>
                <a:ea typeface="Times New Roman" panose="02020603050405020304" pitchFamily="18" charset="0"/>
                <a:cs typeface="Times New Roman" panose="02020603050405020304" pitchFamily="18" charset="0"/>
              </a:rPr>
              <a:t>):</a:t>
            </a:r>
            <a:br>
              <a:rPr lang="en-PK" sz="2800" b="1">
                <a:effectLst/>
                <a:latin typeface="Times New Roman" panose="02020603050405020304" pitchFamily="18" charset="0"/>
                <a:ea typeface="Times New Roman" panose="02020603050405020304" pitchFamily="18" charset="0"/>
                <a:cs typeface="Times New Roman" panose="02020603050405020304" pitchFamily="18" charset="0"/>
              </a:rPr>
            </a:br>
            <a:endParaRPr lang="en-PK" sz="2800"/>
          </a:p>
        </p:txBody>
      </p:sp>
      <p:sp>
        <p:nvSpPr>
          <p:cNvPr id="3" name="Content Placeholder 2">
            <a:extLst>
              <a:ext uri="{FF2B5EF4-FFF2-40B4-BE49-F238E27FC236}">
                <a16:creationId xmlns:a16="http://schemas.microsoft.com/office/drawing/2014/main" id="{55435DC2-E2D1-4090-84DA-41CDF67BF3A9}"/>
              </a:ext>
            </a:extLst>
          </p:cNvPr>
          <p:cNvSpPr>
            <a:spLocks noGrp="1"/>
          </p:cNvSpPr>
          <p:nvPr>
            <p:ph idx="1"/>
          </p:nvPr>
        </p:nvSpPr>
        <p:spPr>
          <a:xfrm>
            <a:off x="1371601" y="2345635"/>
            <a:ext cx="4911392" cy="3583940"/>
          </a:xfrm>
        </p:spPr>
        <p:txBody>
          <a:bodyPr anchor="t">
            <a:normAutofit/>
          </a:bodyPr>
          <a:lstStyle/>
          <a:p>
            <a:pPr marL="0" marR="0" indent="0">
              <a:spcBef>
                <a:spcPts val="0"/>
              </a:spcBef>
              <a:spcAft>
                <a:spcPts val="800"/>
              </a:spcAft>
              <a:buNone/>
            </a:pPr>
            <a:r>
              <a:rPr lang="en-US" sz="1600">
                <a:effectLst/>
                <a:latin typeface="Times New Roman" panose="02020603050405020304" pitchFamily="18" charset="0"/>
                <a:ea typeface="Calibri" panose="020F0502020204030204" pitchFamily="34" charset="0"/>
                <a:cs typeface="Arial" panose="020B0604020202020204" pitchFamily="34" charset="0"/>
              </a:rPr>
              <a:t>The Rectified Linear Unit is the most commonly used activation function in deep learning models. The function returns 0 if it receives any negative input, but for any positive value x it returns that value back. So it can be written as f(x)=max(0,x). Graphically it looks like this</a:t>
            </a:r>
            <a:endParaRPr lang="en-PK" sz="1600">
              <a:effectLst/>
              <a:latin typeface="Calibri" panose="020F0502020204030204" pitchFamily="34" charset="0"/>
              <a:ea typeface="Calibri" panose="020F0502020204030204" pitchFamily="34" charset="0"/>
              <a:cs typeface="Arial" panose="020B0604020202020204" pitchFamily="34" charset="0"/>
            </a:endParaRPr>
          </a:p>
          <a:p>
            <a:pPr marL="0" indent="0">
              <a:buNone/>
            </a:pPr>
            <a:endParaRPr lang="en-PK" sz="1600"/>
          </a:p>
        </p:txBody>
      </p:sp>
      <p:pic>
        <p:nvPicPr>
          <p:cNvPr id="4" name="Picture 3">
            <a:extLst>
              <a:ext uri="{FF2B5EF4-FFF2-40B4-BE49-F238E27FC236}">
                <a16:creationId xmlns:a16="http://schemas.microsoft.com/office/drawing/2014/main" id="{FF0761FC-A1A9-4978-8719-D76E671F972D}"/>
              </a:ext>
            </a:extLst>
          </p:cNvPr>
          <p:cNvPicPr/>
          <p:nvPr/>
        </p:nvPicPr>
        <p:blipFill>
          <a:blip r:embed="rId2">
            <a:extLst>
              <a:ext uri="{28A0092B-C50C-407E-A947-70E740481C1C}">
                <a14:useLocalDpi xmlns:a14="http://schemas.microsoft.com/office/drawing/2010/main" val="0"/>
              </a:ext>
            </a:extLst>
          </a:blip>
          <a:stretch>
            <a:fillRect/>
          </a:stretch>
        </p:blipFill>
        <p:spPr>
          <a:xfrm>
            <a:off x="6644639" y="2035376"/>
            <a:ext cx="5090161" cy="2316023"/>
          </a:xfrm>
          <a:prstGeom prst="rect">
            <a:avLst/>
          </a:prstGeom>
        </p:spPr>
      </p:pic>
      <p:sp>
        <p:nvSpPr>
          <p:cNvPr id="11" name="Rectangle 10">
            <a:extLst>
              <a:ext uri="{FF2B5EF4-FFF2-40B4-BE49-F238E27FC236}">
                <a16:creationId xmlns:a16="http://schemas.microsoft.com/office/drawing/2014/main" id="{529E760E-527D-4053-A309-F2BDE12501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6400800"/>
            <a:ext cx="12191999" cy="457198"/>
          </a:xfrm>
          <a:prstGeom prst="rect">
            <a:avLst/>
          </a:prstGeom>
          <a:gradFill>
            <a:gsLst>
              <a:gs pos="0">
                <a:schemeClr val="accent2"/>
              </a:gs>
              <a:gs pos="100000">
                <a:schemeClr val="accent6">
                  <a:lumMod val="75000"/>
                  <a:alpha val="8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153D448-4ED1-429A-A28C-8316DE7CAF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8"/>
            <a:ext cx="8153396" cy="448831"/>
          </a:xfrm>
          <a:prstGeom prst="rect">
            <a:avLst/>
          </a:prstGeom>
          <a:gradFill>
            <a:gsLst>
              <a:gs pos="0">
                <a:schemeClr val="accent5">
                  <a:alpha val="5000"/>
                </a:schemeClr>
              </a:gs>
              <a:gs pos="99000">
                <a:schemeClr val="accent5">
                  <a:alpha val="7200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649615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7">
            <a:extLst>
              <a:ext uri="{FF2B5EF4-FFF2-40B4-BE49-F238E27FC236}">
                <a16:creationId xmlns:a16="http://schemas.microsoft.com/office/drawing/2014/main" id="{3E355B3C-C21C-4CED-96E5-68A42FCE72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B35C116-4E0F-4292-A9BF-0AC977E61246}"/>
              </a:ext>
            </a:extLst>
          </p:cNvPr>
          <p:cNvSpPr>
            <a:spLocks noGrp="1"/>
          </p:cNvSpPr>
          <p:nvPr>
            <p:ph type="title"/>
          </p:nvPr>
        </p:nvSpPr>
        <p:spPr>
          <a:xfrm>
            <a:off x="3614454" y="919778"/>
            <a:ext cx="7329225" cy="1473797"/>
          </a:xfrm>
        </p:spPr>
        <p:txBody>
          <a:bodyPr anchor="t">
            <a:normAutofit/>
          </a:bodyPr>
          <a:lstStyle/>
          <a:p>
            <a:pPr algn="r"/>
            <a:r>
              <a:rPr lang="en-US" sz="4000">
                <a:effectLst/>
                <a:latin typeface="Calibri" panose="020F0502020204030204" pitchFamily="34" charset="0"/>
                <a:ea typeface="Calibri" panose="020F0502020204030204" pitchFamily="34" charset="0"/>
                <a:cs typeface="Arial" panose="020B0604020202020204" pitchFamily="34" charset="0"/>
              </a:rPr>
              <a:t>Testing</a:t>
            </a:r>
            <a:endParaRPr lang="en-PK" sz="4000"/>
          </a:p>
        </p:txBody>
      </p:sp>
      <p:sp>
        <p:nvSpPr>
          <p:cNvPr id="3" name="Content Placeholder 2">
            <a:extLst>
              <a:ext uri="{FF2B5EF4-FFF2-40B4-BE49-F238E27FC236}">
                <a16:creationId xmlns:a16="http://schemas.microsoft.com/office/drawing/2014/main" id="{60151BEC-3DB0-4165-B49D-627680697F0D}"/>
              </a:ext>
            </a:extLst>
          </p:cNvPr>
          <p:cNvSpPr>
            <a:spLocks noGrp="1"/>
          </p:cNvSpPr>
          <p:nvPr>
            <p:ph idx="1"/>
          </p:nvPr>
        </p:nvSpPr>
        <p:spPr>
          <a:xfrm>
            <a:off x="1371600" y="2641001"/>
            <a:ext cx="7329225" cy="3151991"/>
          </a:xfrm>
        </p:spPr>
        <p:txBody>
          <a:bodyPr>
            <a:normAutofit/>
          </a:bodyPr>
          <a:lstStyle/>
          <a:p>
            <a:pPr marL="0" indent="0">
              <a:buNone/>
            </a:pPr>
            <a:r>
              <a:rPr lang="en-US" sz="1800" dirty="0">
                <a:effectLst/>
                <a:latin typeface="Times New Roman" panose="02020603050405020304" pitchFamily="18" charset="0"/>
                <a:ea typeface="Calibri" panose="020F0502020204030204" pitchFamily="34" charset="0"/>
                <a:cs typeface="Arial" panose="020B0604020202020204" pitchFamily="34" charset="0"/>
              </a:rPr>
              <a:t>In this phase, the test set for prediction of leaf as healthy/Unhealthy with its disease name will be used to evaluate the performance of the classifier.</a:t>
            </a:r>
            <a:endParaRPr lang="en-PK" sz="1800" dirty="0">
              <a:effectLst/>
              <a:latin typeface="Calibri" panose="020F0502020204030204" pitchFamily="34" charset="0"/>
              <a:ea typeface="Calibri" panose="020F0502020204030204" pitchFamily="34" charset="0"/>
              <a:cs typeface="Arial" panose="020B0604020202020204" pitchFamily="34" charset="0"/>
            </a:endParaRPr>
          </a:p>
          <a:p>
            <a:pPr marL="0" indent="0">
              <a:buNone/>
            </a:pPr>
            <a:endParaRPr lang="en-PK" sz="1800"/>
          </a:p>
        </p:txBody>
      </p:sp>
      <p:sp>
        <p:nvSpPr>
          <p:cNvPr id="15" name="Rectangle 9">
            <a:extLst>
              <a:ext uri="{FF2B5EF4-FFF2-40B4-BE49-F238E27FC236}">
                <a16:creationId xmlns:a16="http://schemas.microsoft.com/office/drawing/2014/main" id="{3901532A-A6DC-4220-97C8-129DCA3A74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8739"/>
            <a:ext cx="12191999" cy="449257"/>
          </a:xfrm>
          <a:prstGeom prst="rect">
            <a:avLst/>
          </a:prstGeom>
          <a:gradFill>
            <a:gsLst>
              <a:gs pos="0">
                <a:schemeClr val="accent6">
                  <a:lumMod val="75000"/>
                  <a:alpha val="54000"/>
                </a:schemeClr>
              </a:gs>
              <a:gs pos="85000">
                <a:schemeClr val="accent5">
                  <a:alpha val="8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1">
            <a:extLst>
              <a:ext uri="{FF2B5EF4-FFF2-40B4-BE49-F238E27FC236}">
                <a16:creationId xmlns:a16="http://schemas.microsoft.com/office/drawing/2014/main" id="{112B6480-5131-4F3F-B6E3-CB1AB0E6B0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7506"/>
            <a:ext cx="8153398" cy="449258"/>
          </a:xfrm>
          <a:prstGeom prst="rect">
            <a:avLst/>
          </a:prstGeom>
          <a:gradFill>
            <a:gsLst>
              <a:gs pos="0">
                <a:schemeClr val="accent6">
                  <a:alpha val="18000"/>
                </a:schemeClr>
              </a:gs>
              <a:gs pos="95000">
                <a:schemeClr val="accent2">
                  <a:alpha val="59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59276811"/>
      </p:ext>
    </p:extLst>
  </p:cSld>
  <p:clrMapOvr>
    <a:masterClrMapping/>
  </p:clrMapOvr>
</p:sld>
</file>

<file path=ppt/theme/theme1.xml><?xml version="1.0" encoding="utf-8"?>
<a:theme xmlns:a="http://schemas.openxmlformats.org/drawingml/2006/main" name="GradientRiseVTI">
  <a:themeElements>
    <a:clrScheme name="AnalogousFromLightSeed_2SEEDS">
      <a:dk1>
        <a:srgbClr val="000000"/>
      </a:dk1>
      <a:lt1>
        <a:srgbClr val="FFFFFF"/>
      </a:lt1>
      <a:dk2>
        <a:srgbClr val="243541"/>
      </a:dk2>
      <a:lt2>
        <a:srgbClr val="E8E4E2"/>
      </a:lt2>
      <a:accent1>
        <a:srgbClr val="23ADDF"/>
      </a:accent1>
      <a:accent2>
        <a:srgbClr val="36B5A2"/>
      </a:accent2>
      <a:accent3>
        <a:srgbClr val="6E97EE"/>
      </a:accent3>
      <a:accent4>
        <a:srgbClr val="EB4E50"/>
      </a:accent4>
      <a:accent5>
        <a:srgbClr val="EA8946"/>
      </a:accent5>
      <a:accent6>
        <a:srgbClr val="B6A03C"/>
      </a:accent6>
      <a:hlink>
        <a:srgbClr val="AA7562"/>
      </a:hlink>
      <a:folHlink>
        <a:srgbClr val="7F7F7F"/>
      </a:folHlink>
    </a:clrScheme>
    <a:fontScheme name="Avenir">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radientRiseVTI" id="{C2FC082F-B444-4222-AF20-78444CCB5722}" vid="{39F213E4-0CBC-40CB-B3F6-8C5562B6B99A}"/>
    </a:ext>
  </a:extLst>
</a:theme>
</file>

<file path=docProps/app.xml><?xml version="1.0" encoding="utf-8"?>
<Properties xmlns="http://schemas.openxmlformats.org/officeDocument/2006/extended-properties" xmlns:vt="http://schemas.openxmlformats.org/officeDocument/2006/docPropsVTypes">
  <Template>Ion</Template>
  <TotalTime>18</TotalTime>
  <Words>755</Words>
  <Application>Microsoft Office PowerPoint</Application>
  <PresentationFormat>Widescreen</PresentationFormat>
  <Paragraphs>43</Paragraphs>
  <Slides>18</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Arial</vt:lpstr>
      <vt:lpstr>Avenir Next LT Pro</vt:lpstr>
      <vt:lpstr>Calibri</vt:lpstr>
      <vt:lpstr>Times New Roman</vt:lpstr>
      <vt:lpstr>GradientRiseVTI</vt:lpstr>
      <vt:lpstr>Cotton Crop Disease Detection                   With Deep Learning </vt:lpstr>
      <vt:lpstr>INTRODUCTION</vt:lpstr>
      <vt:lpstr>PROJECT TOOLS </vt:lpstr>
      <vt:lpstr>METHODOLOGY </vt:lpstr>
      <vt:lpstr>Image preprocessing: </vt:lpstr>
      <vt:lpstr>Training</vt:lpstr>
      <vt:lpstr>Convolutional Neural Network: </vt:lpstr>
      <vt:lpstr>Rectified Linear Units (ReLU): </vt:lpstr>
      <vt:lpstr>Testing</vt:lpstr>
      <vt:lpstr>Model Accuracy:  </vt:lpstr>
      <vt:lpstr>Model Loss </vt:lpstr>
      <vt:lpstr>Web Application:</vt:lpstr>
      <vt:lpstr>PowerPoint Presentation</vt:lpstr>
      <vt:lpstr>PowerPoint Presentation</vt:lpstr>
      <vt:lpstr>Diseased Cotton plant: </vt:lpstr>
      <vt:lpstr>Healthy Cotton Plant: </vt:lpstr>
      <vt:lpstr>Healthy Cotton plant Leaf:</vt:lpstr>
      <vt:lpstr>ADVANTAGES &amp; LIMITATIONS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Cotton Crop Disease Detection                   With Deep Learning</dc:title>
  <dc:creator>M Hassan</dc:creator>
  <cp:lastModifiedBy>M Hassan</cp:lastModifiedBy>
  <cp:revision>3</cp:revision>
  <dcterms:created xsi:type="dcterms:W3CDTF">2021-03-18T09:00:38Z</dcterms:created>
  <dcterms:modified xsi:type="dcterms:W3CDTF">2021-03-18T09:19:04Z</dcterms:modified>
</cp:coreProperties>
</file>